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62EBC8-E0F6-4E14-BB60-F7FAF18105D8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75F454-D117-4E7D-A547-1F9888625F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By: Jonathan Kayne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209800" y="990600"/>
            <a:ext cx="4953000" cy="2286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 smtClean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Secret Symbols</a:t>
            </a:r>
            <a:endParaRPr lang="en-US" sz="36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98468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676400"/>
            <a:ext cx="6400800" cy="347472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ll symbols can be found in character map in your programs.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91640" y="681055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lgerian" pitchFamily="82" charset="0"/>
              </a:rPr>
              <a:t>Location</a:t>
            </a:r>
            <a:endParaRPr lang="en-US" sz="48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1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514600"/>
            <a:ext cx="6400800" cy="18288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>
                <a:latin typeface="Calibri"/>
                <a:cs typeface="Calibri"/>
              </a:rPr>
              <a:t>¢- cent- alt 0162</a:t>
            </a:r>
          </a:p>
          <a:p>
            <a:pPr marL="45720" indent="0">
              <a:buNone/>
            </a:pPr>
            <a:r>
              <a:rPr lang="en-US" dirty="0" smtClean="0">
                <a:latin typeface="Calibri"/>
                <a:cs typeface="Calibri"/>
              </a:rPr>
              <a:t>°- degree- alt 0176</a:t>
            </a:r>
          </a:p>
          <a:p>
            <a:pPr marL="45720" indent="0">
              <a:buNone/>
            </a:pPr>
            <a:r>
              <a:rPr lang="en-US" dirty="0" smtClean="0">
                <a:latin typeface="Calibri"/>
                <a:cs typeface="Calibri"/>
              </a:rPr>
              <a:t>÷- division- alt 0247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7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©- copyright- alt 0169</a:t>
            </a:r>
          </a:p>
          <a:p>
            <a:pPr marL="45720" indent="0">
              <a:buNone/>
            </a:pPr>
            <a:r>
              <a:rPr lang="en-US" dirty="0" smtClean="0"/>
              <a:t>∞- infinity</a:t>
            </a:r>
          </a:p>
          <a:p>
            <a:pPr marL="45720" indent="0">
              <a:buNone/>
            </a:pPr>
            <a:r>
              <a:rPr lang="en-US" dirty="0" smtClean="0"/>
              <a:t>™- trade mark- alt 0153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9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¼- 1 quarter- alt 0188</a:t>
            </a:r>
          </a:p>
          <a:p>
            <a:pPr marL="45720" indent="0">
              <a:buNone/>
            </a:pPr>
            <a:r>
              <a:rPr lang="en-US" dirty="0" smtClean="0"/>
              <a:t>½- alt 0189</a:t>
            </a:r>
          </a:p>
          <a:p>
            <a:pPr marL="45720" indent="0">
              <a:buNone/>
            </a:pPr>
            <a:r>
              <a:rPr lang="en-US" dirty="0" smtClean="0"/>
              <a:t>¾- alt 0190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0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50"/>
                            </p:stCondLst>
                            <p:childTnLst>
                              <p:par>
                                <p:cTn id="2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40208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	Thanks For Watching!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(I couldn’t get these on by typing. This doesn’t work on laptop’s)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4800600"/>
            <a:ext cx="33528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04560" y="5029200"/>
            <a:ext cx="60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248400" y="4572000"/>
            <a:ext cx="220980" cy="762000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3657600" y="4953000"/>
            <a:ext cx="1828800" cy="1219200"/>
          </a:xfrm>
          <a:prstGeom prst="mathMultiply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04560" y="4114800"/>
            <a:ext cx="138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86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2" grpId="0" animBg="1"/>
      <p:bldP spid="14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</TotalTime>
  <Words>57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</dc:creator>
  <cp:lastModifiedBy>Jonathan</cp:lastModifiedBy>
  <cp:revision>9</cp:revision>
  <dcterms:created xsi:type="dcterms:W3CDTF">2011-01-21T01:11:56Z</dcterms:created>
  <dcterms:modified xsi:type="dcterms:W3CDTF">2011-01-23T22:48:50Z</dcterms:modified>
</cp:coreProperties>
</file>