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5473-9640-46CA-B7C4-C56647D3F343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9CC0-95EE-41F2-B5B9-7C59CEA0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ired-artist-jewelry.com/STONES/qtzspec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ardelves.com/images/materials/1INCH_MOUNTAIN_WHITE_QUARTZ_jpg_lg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m/aclk?sa=L&amp;ai=CwDWlZK96TIOxB8mPmQeV_dX5A7jbl-QByOze4BfImekECAAQAiCTrPsFKANQ3sLp9f3_____AWDJhqCKpKTgEcgBAaoEHk_QiPUpR6nnCxFvWGSjBLddBCz6yf6lONSQnaegag&amp;sig=AGiWqtxZhE2CJikbXa4k_gnlHx9NSNpqYQ&amp;adurl=http://www1.macys.com/catalog/index.ognc?CategoryID=23930&amp;kw=Watch+Brand&amp;cm_guid=1-_-100000000000236192247-_-6283043712&amp;cm_mmc=Google_Watches_Corp-_-Generic+Watches_Board_watches_ph-_-6283043712_Broad-_-watch_mkwid_s100000000000236192247_6283043712|-|100000000000236192247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google.com/imgres?imgurl=http://www.polyvore.com/cgi/img-thing?.out=jpg&amp;size=l&amp;tid=7640838&amp;imgrefurl=http://www.polyvore.com/psd_detail_old_school_record/thing?id=7640838&amp;usg=__BOrZwUZdJenIXyXTXbIkGrmSHO4=&amp;h=300&amp;w=300&amp;sz=11&amp;hl=en&amp;start=8&amp;zoom=0&amp;um=1&amp;itbs=1&amp;tbnid=q8xwQAGEM8HoyM:&amp;tbnh=116&amp;tbnw=116&amp;prev=/images?q=old+record+player&amp;um=1&amp;hl=en&amp;sa=X&amp;rls=com.microsoft:*&amp;rlz=1I7GGLL_en&amp;ndsp=18&amp;tbs=isch: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image.made-in-china.com/2f0j00uCwTErbhaIcl/Electronic-Scale-ACS-A2-.jpg&amp;imgrefurl=http://baishunyw.en.made-in-china.com/product/RbwmErhHJucl/China-Electronic-Scale-ACS-A2-.html&amp;usg=__lwzv88-Fmm-5Ec--SAdwaq4IAqU=&amp;h=317&amp;w=517&amp;sz=97&amp;hl=en&amp;start=4&amp;zoom=1&amp;um=1&amp;itbs=1&amp;tbnid=GZVDYBLZtw3-IM:&amp;tbnh=80&amp;tbnw=131&amp;prev=/images?q=electronic+scale&amp;um=1&amp;hl=en&amp;rls=com.microsoft:*&amp;rlz=1I7GGLL_en&amp;tbs=isch:1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upload.wikimedia.org/wikipedia/commons/0/0e/AA_battery.png&amp;imgrefurl=http://commons.wikimedia.org/wiki/File:AA_battery.png&amp;usg=__QrnQgUoX29wHO-G0e2jHj9BbRR8=&amp;h=492&amp;w=1536&amp;sz=1360&amp;hl=en&amp;start=23&amp;zoom=1&amp;um=1&amp;itbs=1&amp;tbnid=m16FhZ_Xd873wM:&amp;tbnh=48&amp;tbnw=150&amp;prev=/images?q=picture+of+AA+battery&amp;start=18&amp;um=1&amp;hl=en&amp;sa=N&amp;rls=com.microsoft:*&amp;rlz=1I7GGLL_en&amp;ndsp=18&amp;tbs=isch:1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wristwatchreview.com/wp-content/uploads/2007/03/wooden_2.jpg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wired-artist-jewelry.com/STONES/qtzspec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ages3.wikia.nocookie.net/__cb20100519003340/fantendo/images/thumb/2/28/Gimzo_NSMBDIY.png/140px-Gimzo_NSMBDIY.png&amp;imgrefurl=http://fantendo.wikia.com/wiki/New_Super_Mario_Bros._D.I.Y.&amp;usg=__6A1bs8ZwjXnw84O5f8GjtmpOeqw=&amp;h=159&amp;w=140&amp;sz=12&amp;hl=en&amp;start=11&amp;zoom=1&amp;um=1&amp;itbs=1&amp;tbnid=Ws2mbxv5DaPr-M:&amp;tbnh=97&amp;tbnw=85&amp;prev=/images?q=gizmo+flipnote+a+whole+nother+foot+pics&amp;um=1&amp;hl=en&amp;rls=com.microsoft:*&amp;rlz=1I7GGLL_en&amp;tbs=isch: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wired-artist-jewelry.com/STONES/qtzspec.jpg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google.com/imgres?imgurl=http://image.made-in-china.com/2f0j00uCwTErbhaIcl/Electronic-Scale-ACS-A2-.jpg&amp;imgrefurl=http://baishunyw.en.made-in-china.com/product/RbwmErhHJucl/China-Electronic-Scale-ACS-A2-.html&amp;usg=__lwzv88-Fmm-5Ec--SAdwaq4IAqU=&amp;h=317&amp;w=517&amp;sz=97&amp;hl=en&amp;start=4&amp;zoom=1&amp;um=1&amp;itbs=1&amp;tbnid=GZVDYBLZtw3-IM:&amp;tbnh=80&amp;tbnw=131&amp;prev=/images?q=electronic+scale&amp;um=1&amp;hl=en&amp;rls=com.microsoft:*&amp;rlz=1I7GGLL_en&amp;tbs=isch: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image.skycomp.com.au/products/L_21E-P55LE.jpg&amp;imgrefurl=http://www.skycomp.com.au/item/EVGA-P55-LE-Edition-LGA1156-Motherboard---123-LF-E653-KR.aspx&amp;usg=__iSqxZ6LbTo41sOtMwfyT1iVxDAI=&amp;h=384&amp;w=384&amp;sz=87&amp;hl=en&amp;start=5&amp;zoom=1&amp;um=1&amp;itbs=1&amp;tbnid=KtKjZHw40p4mEM:&amp;tbnh=123&amp;tbnw=123&amp;prev=/images?q=calculter+motherboard&amp;um=1&amp;hl=en&amp;sa=N&amp;rls=com.microsoft:*&amp;rlz=1I7GGLL_en&amp;tbs=isch:1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.ytimg.com/vi/yHOe82IKZNk/0.jpg&amp;imgrefurl=http://www.videolife.tk/Flipnote/&amp;usg=__ZbR1NpJKuexNr6kteTvM3aWIcdI=&amp;h=360&amp;w=480&amp;sz=10&amp;hl=en&amp;start=2&amp;zoom=1&amp;um=1&amp;itbs=1&amp;tbnid=p8tKA7GsJxZ6cM:&amp;tbnh=97&amp;tbnw=129&amp;prev=/images?q=gizmo+flipnote&amp;um=1&amp;hl=en&amp;sa=N&amp;rls=com.microsoft:*&amp;rlz=1I7GGLL_en&amp;ndsp=18&amp;tbs=isch: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hyperlink" Target="http://www.wired-artist-jewelry.com/STONES/qtzspec.jpg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google.com/imgres?imgurl=http://i4.ytimg.com/vi/vNssM60EeWA/2.jpg&amp;imgrefurl=http://www.savevid.com/video/flipnote-hatena-pet-rabbits-by-gizmo.html&amp;usg=__czRKLZu8AT5KoHfoUb_Ak63Xyo8=&amp;h=90&amp;w=120&amp;sz=4&amp;hl=en&amp;start=1&amp;zoom=0&amp;um=1&amp;itbs=1&amp;tbnid=wldIpUlHKHnqzM:&amp;tbnh=66&amp;tbnw=88&amp;prev=/images?q=gizmo+flipnote&amp;um=1&amp;hl=en&amp;sa=N&amp;rls=com.microsoft:*&amp;rlz=1I7GGLL_en&amp;ndsp=18&amp;tbs=isch: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imgres?imgurl=http://img.youtube.com/vi/vNssM60EeWA/1.jpg&amp;imgrefurl=http://www.endlessyoutube.com/watch?v=HABfTO9XaBk&amp;usg=__dUNczRUYzvqIqCsiegdEY2EPq_8=&amp;h=90&amp;w=120&amp;sz=4&amp;hl=en&amp;start=44&amp;zoom=0&amp;um=1&amp;itbs=1&amp;tbnid=PjjNQEurCcewFM:&amp;tbnh=66&amp;tbnw=88&amp;prev=/images?q=gizmo+flipnote&amp;start=36&amp;um=1&amp;hl=en&amp;sa=N&amp;rls=com.microsoft:*&amp;rlz=1I7GGLL_en&amp;ndsp=18&amp;tbs=isch:1" TargetMode="External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driph.com/words/wp-content/uploads/2008/04/e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hyperlink" Target="http://i.ytimg.com/vi/pOoGx7seCfM/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u="sng" dirty="0" smtClean="0">
                <a:latin typeface="Copperplate Gothic Bold" pitchFamily="34" charset="0"/>
              </a:rPr>
              <a:t>Pizo Electricity</a:t>
            </a:r>
            <a:endParaRPr lang="en-US" u="sng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Jonathan Kayne 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How Quartz is used in Electricity. </a:t>
            </a:r>
            <a:endParaRPr lang="en-US" dirty="0"/>
          </a:p>
        </p:txBody>
      </p:sp>
      <p:pic>
        <p:nvPicPr>
          <p:cNvPr id="1126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33400"/>
            <a:ext cx="1447800" cy="134679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you know that Quartz is used in objects of your everyday life?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Quartz ( Moh’s hardiness 7 ) is the most common mineral ever found. It is used in everyday objects such as: clocks, electronic scales, &amp; record players.</a:t>
            </a:r>
            <a:endParaRPr lang="en-US" dirty="0"/>
          </a:p>
        </p:txBody>
      </p:sp>
      <p:pic>
        <p:nvPicPr>
          <p:cNvPr id="14338" name="Picture 2" descr="Product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895600"/>
            <a:ext cx="1828800" cy="1676400"/>
          </a:xfrm>
          <a:prstGeom prst="rect">
            <a:avLst/>
          </a:prstGeom>
          <a:noFill/>
        </p:spPr>
      </p:pic>
      <p:pic>
        <p:nvPicPr>
          <p:cNvPr id="14340" name="Picture 4" descr="http://t3.gstatic.com/images?q=tbn:GZVDYBLZtw3-IM:http://image.made-in-china.com/2f0j00uCwTErbhaIcl/Electronic-Scale-ACS-A2-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352800"/>
            <a:ext cx="1981200" cy="1143000"/>
          </a:xfrm>
          <a:prstGeom prst="rect">
            <a:avLst/>
          </a:prstGeom>
          <a:noFill/>
        </p:spPr>
      </p:pic>
      <p:sp>
        <p:nvSpPr>
          <p:cNvPr id="8" name="Freeform 7"/>
          <p:cNvSpPr/>
          <p:nvPr/>
        </p:nvSpPr>
        <p:spPr>
          <a:xfrm>
            <a:off x="6444343" y="2416123"/>
            <a:ext cx="1284514" cy="1589820"/>
          </a:xfrm>
          <a:custGeom>
            <a:avLst/>
            <a:gdLst>
              <a:gd name="connsiteX0" fmla="*/ 478971 w 1284514"/>
              <a:gd name="connsiteY0" fmla="*/ 98477 h 1589820"/>
              <a:gd name="connsiteX1" fmla="*/ 533400 w 1284514"/>
              <a:gd name="connsiteY1" fmla="*/ 131134 h 1589820"/>
              <a:gd name="connsiteX2" fmla="*/ 544286 w 1284514"/>
              <a:gd name="connsiteY2" fmla="*/ 163791 h 1589820"/>
              <a:gd name="connsiteX3" fmla="*/ 544286 w 1284514"/>
              <a:gd name="connsiteY3" fmla="*/ 316191 h 1589820"/>
              <a:gd name="connsiteX4" fmla="*/ 609600 w 1284514"/>
              <a:gd name="connsiteY4" fmla="*/ 348848 h 1589820"/>
              <a:gd name="connsiteX5" fmla="*/ 642257 w 1284514"/>
              <a:gd name="connsiteY5" fmla="*/ 370620 h 1589820"/>
              <a:gd name="connsiteX6" fmla="*/ 674914 w 1284514"/>
              <a:gd name="connsiteY6" fmla="*/ 381506 h 1589820"/>
              <a:gd name="connsiteX7" fmla="*/ 729343 w 1284514"/>
              <a:gd name="connsiteY7" fmla="*/ 414163 h 1589820"/>
              <a:gd name="connsiteX8" fmla="*/ 794657 w 1284514"/>
              <a:gd name="connsiteY8" fmla="*/ 468591 h 1589820"/>
              <a:gd name="connsiteX9" fmla="*/ 838200 w 1284514"/>
              <a:gd name="connsiteY9" fmla="*/ 512134 h 1589820"/>
              <a:gd name="connsiteX10" fmla="*/ 903514 w 1284514"/>
              <a:gd name="connsiteY10" fmla="*/ 555677 h 1589820"/>
              <a:gd name="connsiteX11" fmla="*/ 925286 w 1284514"/>
              <a:gd name="connsiteY11" fmla="*/ 620991 h 1589820"/>
              <a:gd name="connsiteX12" fmla="*/ 947057 w 1284514"/>
              <a:gd name="connsiteY12" fmla="*/ 708077 h 1589820"/>
              <a:gd name="connsiteX13" fmla="*/ 1034143 w 1284514"/>
              <a:gd name="connsiteY13" fmla="*/ 718963 h 1589820"/>
              <a:gd name="connsiteX14" fmla="*/ 1077686 w 1284514"/>
              <a:gd name="connsiteY14" fmla="*/ 729848 h 1589820"/>
              <a:gd name="connsiteX15" fmla="*/ 1153886 w 1284514"/>
              <a:gd name="connsiteY15" fmla="*/ 740734 h 1589820"/>
              <a:gd name="connsiteX16" fmla="*/ 1208314 w 1284514"/>
              <a:gd name="connsiteY16" fmla="*/ 816934 h 1589820"/>
              <a:gd name="connsiteX17" fmla="*/ 1240971 w 1284514"/>
              <a:gd name="connsiteY17" fmla="*/ 914906 h 1589820"/>
              <a:gd name="connsiteX18" fmla="*/ 1251857 w 1284514"/>
              <a:gd name="connsiteY18" fmla="*/ 947563 h 1589820"/>
              <a:gd name="connsiteX19" fmla="*/ 1262743 w 1284514"/>
              <a:gd name="connsiteY19" fmla="*/ 980220 h 1589820"/>
              <a:gd name="connsiteX20" fmla="*/ 1273628 w 1284514"/>
              <a:gd name="connsiteY20" fmla="*/ 1023763 h 1589820"/>
              <a:gd name="connsiteX21" fmla="*/ 1262743 w 1284514"/>
              <a:gd name="connsiteY21" fmla="*/ 1132620 h 1589820"/>
              <a:gd name="connsiteX22" fmla="*/ 1251857 w 1284514"/>
              <a:gd name="connsiteY22" fmla="*/ 1165277 h 1589820"/>
              <a:gd name="connsiteX23" fmla="*/ 1273628 w 1284514"/>
              <a:gd name="connsiteY23" fmla="*/ 1317677 h 1589820"/>
              <a:gd name="connsiteX24" fmla="*/ 1284514 w 1284514"/>
              <a:gd name="connsiteY24" fmla="*/ 1382991 h 1589820"/>
              <a:gd name="connsiteX25" fmla="*/ 1251857 w 1284514"/>
              <a:gd name="connsiteY25" fmla="*/ 1470077 h 1589820"/>
              <a:gd name="connsiteX26" fmla="*/ 1219200 w 1284514"/>
              <a:gd name="connsiteY26" fmla="*/ 1491848 h 1589820"/>
              <a:gd name="connsiteX27" fmla="*/ 1066800 w 1284514"/>
              <a:gd name="connsiteY27" fmla="*/ 1513620 h 1589820"/>
              <a:gd name="connsiteX28" fmla="*/ 925286 w 1284514"/>
              <a:gd name="connsiteY28" fmla="*/ 1535391 h 1589820"/>
              <a:gd name="connsiteX29" fmla="*/ 838200 w 1284514"/>
              <a:gd name="connsiteY29" fmla="*/ 1557163 h 1589820"/>
              <a:gd name="connsiteX30" fmla="*/ 805543 w 1284514"/>
              <a:gd name="connsiteY30" fmla="*/ 1568048 h 1589820"/>
              <a:gd name="connsiteX31" fmla="*/ 740228 w 1284514"/>
              <a:gd name="connsiteY31" fmla="*/ 1578934 h 1589820"/>
              <a:gd name="connsiteX32" fmla="*/ 707571 w 1284514"/>
              <a:gd name="connsiteY32" fmla="*/ 1589820 h 1589820"/>
              <a:gd name="connsiteX33" fmla="*/ 642257 w 1284514"/>
              <a:gd name="connsiteY33" fmla="*/ 1578934 h 1589820"/>
              <a:gd name="connsiteX34" fmla="*/ 566057 w 1284514"/>
              <a:gd name="connsiteY34" fmla="*/ 1557163 h 1589820"/>
              <a:gd name="connsiteX35" fmla="*/ 522514 w 1284514"/>
              <a:gd name="connsiteY35" fmla="*/ 1502734 h 1589820"/>
              <a:gd name="connsiteX36" fmla="*/ 500743 w 1284514"/>
              <a:gd name="connsiteY36" fmla="*/ 1437420 h 1589820"/>
              <a:gd name="connsiteX37" fmla="*/ 522514 w 1284514"/>
              <a:gd name="connsiteY37" fmla="*/ 1372106 h 1589820"/>
              <a:gd name="connsiteX38" fmla="*/ 533400 w 1284514"/>
              <a:gd name="connsiteY38" fmla="*/ 1339448 h 1589820"/>
              <a:gd name="connsiteX39" fmla="*/ 555171 w 1284514"/>
              <a:gd name="connsiteY39" fmla="*/ 1197934 h 1589820"/>
              <a:gd name="connsiteX40" fmla="*/ 566057 w 1284514"/>
              <a:gd name="connsiteY40" fmla="*/ 1165277 h 1589820"/>
              <a:gd name="connsiteX41" fmla="*/ 555171 w 1284514"/>
              <a:gd name="connsiteY41" fmla="*/ 1056420 h 1589820"/>
              <a:gd name="connsiteX42" fmla="*/ 533400 w 1284514"/>
              <a:gd name="connsiteY42" fmla="*/ 991106 h 1589820"/>
              <a:gd name="connsiteX43" fmla="*/ 544286 w 1284514"/>
              <a:gd name="connsiteY43" fmla="*/ 860477 h 1589820"/>
              <a:gd name="connsiteX44" fmla="*/ 609600 w 1284514"/>
              <a:gd name="connsiteY44" fmla="*/ 838706 h 1589820"/>
              <a:gd name="connsiteX45" fmla="*/ 642257 w 1284514"/>
              <a:gd name="connsiteY45" fmla="*/ 827820 h 1589820"/>
              <a:gd name="connsiteX46" fmla="*/ 653143 w 1284514"/>
              <a:gd name="connsiteY46" fmla="*/ 795163 h 1589820"/>
              <a:gd name="connsiteX47" fmla="*/ 620486 w 1284514"/>
              <a:gd name="connsiteY47" fmla="*/ 729848 h 1589820"/>
              <a:gd name="connsiteX48" fmla="*/ 522514 w 1284514"/>
              <a:gd name="connsiteY48" fmla="*/ 751620 h 1589820"/>
              <a:gd name="connsiteX49" fmla="*/ 457200 w 1284514"/>
              <a:gd name="connsiteY49" fmla="*/ 795163 h 1589820"/>
              <a:gd name="connsiteX50" fmla="*/ 424543 w 1284514"/>
              <a:gd name="connsiteY50" fmla="*/ 816934 h 1589820"/>
              <a:gd name="connsiteX51" fmla="*/ 359228 w 1284514"/>
              <a:gd name="connsiteY51" fmla="*/ 838706 h 1589820"/>
              <a:gd name="connsiteX52" fmla="*/ 326571 w 1284514"/>
              <a:gd name="connsiteY52" fmla="*/ 849591 h 1589820"/>
              <a:gd name="connsiteX53" fmla="*/ 293914 w 1284514"/>
              <a:gd name="connsiteY53" fmla="*/ 871363 h 1589820"/>
              <a:gd name="connsiteX54" fmla="*/ 228600 w 1284514"/>
              <a:gd name="connsiteY54" fmla="*/ 893134 h 1589820"/>
              <a:gd name="connsiteX55" fmla="*/ 141514 w 1284514"/>
              <a:gd name="connsiteY55" fmla="*/ 871363 h 1589820"/>
              <a:gd name="connsiteX56" fmla="*/ 119743 w 1284514"/>
              <a:gd name="connsiteY56" fmla="*/ 838706 h 1589820"/>
              <a:gd name="connsiteX57" fmla="*/ 65314 w 1284514"/>
              <a:gd name="connsiteY57" fmla="*/ 784277 h 1589820"/>
              <a:gd name="connsiteX58" fmla="*/ 10886 w 1284514"/>
              <a:gd name="connsiteY58" fmla="*/ 718963 h 1589820"/>
              <a:gd name="connsiteX59" fmla="*/ 0 w 1284514"/>
              <a:gd name="connsiteY59" fmla="*/ 686306 h 1589820"/>
              <a:gd name="connsiteX60" fmla="*/ 10886 w 1284514"/>
              <a:gd name="connsiteY60" fmla="*/ 555677 h 1589820"/>
              <a:gd name="connsiteX61" fmla="*/ 21771 w 1284514"/>
              <a:gd name="connsiteY61" fmla="*/ 512134 h 1589820"/>
              <a:gd name="connsiteX62" fmla="*/ 43543 w 1284514"/>
              <a:gd name="connsiteY62" fmla="*/ 348848 h 1589820"/>
              <a:gd name="connsiteX63" fmla="*/ 54428 w 1284514"/>
              <a:gd name="connsiteY63" fmla="*/ 294420 h 1589820"/>
              <a:gd name="connsiteX64" fmla="*/ 87086 w 1284514"/>
              <a:gd name="connsiteY64" fmla="*/ 163791 h 1589820"/>
              <a:gd name="connsiteX65" fmla="*/ 108857 w 1284514"/>
              <a:gd name="connsiteY65" fmla="*/ 131134 h 1589820"/>
              <a:gd name="connsiteX66" fmla="*/ 141514 w 1284514"/>
              <a:gd name="connsiteY66" fmla="*/ 109363 h 1589820"/>
              <a:gd name="connsiteX67" fmla="*/ 185057 w 1284514"/>
              <a:gd name="connsiteY67" fmla="*/ 54934 h 1589820"/>
              <a:gd name="connsiteX68" fmla="*/ 239486 w 1284514"/>
              <a:gd name="connsiteY68" fmla="*/ 11391 h 1589820"/>
              <a:gd name="connsiteX69" fmla="*/ 457200 w 1284514"/>
              <a:gd name="connsiteY69" fmla="*/ 22277 h 1589820"/>
              <a:gd name="connsiteX70" fmla="*/ 489857 w 1284514"/>
              <a:gd name="connsiteY70" fmla="*/ 33163 h 1589820"/>
              <a:gd name="connsiteX71" fmla="*/ 522514 w 1284514"/>
              <a:gd name="connsiteY71" fmla="*/ 54934 h 1589820"/>
              <a:gd name="connsiteX72" fmla="*/ 522514 w 1284514"/>
              <a:gd name="connsiteY72" fmla="*/ 185563 h 1589820"/>
              <a:gd name="connsiteX73" fmla="*/ 489857 w 1284514"/>
              <a:gd name="connsiteY73" fmla="*/ 218220 h 158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284514" h="1589820">
                <a:moveTo>
                  <a:pt x="478971" y="98477"/>
                </a:moveTo>
                <a:cubicBezTo>
                  <a:pt x="504657" y="107039"/>
                  <a:pt x="518458" y="106231"/>
                  <a:pt x="533400" y="131134"/>
                </a:cubicBezTo>
                <a:cubicBezTo>
                  <a:pt x="539304" y="140973"/>
                  <a:pt x="540657" y="152905"/>
                  <a:pt x="544286" y="163791"/>
                </a:cubicBezTo>
                <a:cubicBezTo>
                  <a:pt x="540661" y="196413"/>
                  <a:pt x="521717" y="276695"/>
                  <a:pt x="544286" y="316191"/>
                </a:cubicBezTo>
                <a:cubicBezTo>
                  <a:pt x="554218" y="333571"/>
                  <a:pt x="592836" y="343260"/>
                  <a:pt x="609600" y="348848"/>
                </a:cubicBezTo>
                <a:cubicBezTo>
                  <a:pt x="620486" y="356105"/>
                  <a:pt x="630555" y="364769"/>
                  <a:pt x="642257" y="370620"/>
                </a:cubicBezTo>
                <a:cubicBezTo>
                  <a:pt x="652520" y="375752"/>
                  <a:pt x="665075" y="375602"/>
                  <a:pt x="674914" y="381506"/>
                </a:cubicBezTo>
                <a:cubicBezTo>
                  <a:pt x="749627" y="426333"/>
                  <a:pt x="636831" y="383325"/>
                  <a:pt x="729343" y="414163"/>
                </a:cubicBezTo>
                <a:cubicBezTo>
                  <a:pt x="842585" y="527405"/>
                  <a:pt x="688569" y="377659"/>
                  <a:pt x="794657" y="468591"/>
                </a:cubicBezTo>
                <a:cubicBezTo>
                  <a:pt x="810242" y="481949"/>
                  <a:pt x="821121" y="500748"/>
                  <a:pt x="838200" y="512134"/>
                </a:cubicBezTo>
                <a:lnTo>
                  <a:pt x="903514" y="555677"/>
                </a:lnTo>
                <a:cubicBezTo>
                  <a:pt x="910771" y="577448"/>
                  <a:pt x="919720" y="598727"/>
                  <a:pt x="925286" y="620991"/>
                </a:cubicBezTo>
                <a:cubicBezTo>
                  <a:pt x="932543" y="650020"/>
                  <a:pt x="924816" y="688060"/>
                  <a:pt x="947057" y="708077"/>
                </a:cubicBezTo>
                <a:cubicBezTo>
                  <a:pt x="968802" y="727647"/>
                  <a:pt x="1005286" y="714154"/>
                  <a:pt x="1034143" y="718963"/>
                </a:cubicBezTo>
                <a:cubicBezTo>
                  <a:pt x="1048900" y="721423"/>
                  <a:pt x="1062966" y="727172"/>
                  <a:pt x="1077686" y="729848"/>
                </a:cubicBezTo>
                <a:cubicBezTo>
                  <a:pt x="1102930" y="734438"/>
                  <a:pt x="1128486" y="737105"/>
                  <a:pt x="1153886" y="740734"/>
                </a:cubicBezTo>
                <a:cubicBezTo>
                  <a:pt x="1208314" y="758877"/>
                  <a:pt x="1182914" y="740734"/>
                  <a:pt x="1208314" y="816934"/>
                </a:cubicBezTo>
                <a:lnTo>
                  <a:pt x="1240971" y="914906"/>
                </a:lnTo>
                <a:lnTo>
                  <a:pt x="1251857" y="947563"/>
                </a:lnTo>
                <a:cubicBezTo>
                  <a:pt x="1255486" y="958449"/>
                  <a:pt x="1259960" y="969088"/>
                  <a:pt x="1262743" y="980220"/>
                </a:cubicBezTo>
                <a:lnTo>
                  <a:pt x="1273628" y="1023763"/>
                </a:lnTo>
                <a:cubicBezTo>
                  <a:pt x="1270000" y="1060049"/>
                  <a:pt x="1268288" y="1096577"/>
                  <a:pt x="1262743" y="1132620"/>
                </a:cubicBezTo>
                <a:cubicBezTo>
                  <a:pt x="1260998" y="1143961"/>
                  <a:pt x="1251857" y="1153802"/>
                  <a:pt x="1251857" y="1165277"/>
                </a:cubicBezTo>
                <a:cubicBezTo>
                  <a:pt x="1251857" y="1275225"/>
                  <a:pt x="1258976" y="1244416"/>
                  <a:pt x="1273628" y="1317677"/>
                </a:cubicBezTo>
                <a:cubicBezTo>
                  <a:pt x="1277957" y="1339320"/>
                  <a:pt x="1280885" y="1361220"/>
                  <a:pt x="1284514" y="1382991"/>
                </a:cubicBezTo>
                <a:cubicBezTo>
                  <a:pt x="1276726" y="1421932"/>
                  <a:pt x="1279887" y="1442047"/>
                  <a:pt x="1251857" y="1470077"/>
                </a:cubicBezTo>
                <a:cubicBezTo>
                  <a:pt x="1242606" y="1479328"/>
                  <a:pt x="1231935" y="1488851"/>
                  <a:pt x="1219200" y="1491848"/>
                </a:cubicBezTo>
                <a:cubicBezTo>
                  <a:pt x="1169248" y="1503601"/>
                  <a:pt x="1116584" y="1501174"/>
                  <a:pt x="1066800" y="1513620"/>
                </a:cubicBezTo>
                <a:cubicBezTo>
                  <a:pt x="991380" y="1532475"/>
                  <a:pt x="1038127" y="1522854"/>
                  <a:pt x="925286" y="1535391"/>
                </a:cubicBezTo>
                <a:cubicBezTo>
                  <a:pt x="896257" y="1542648"/>
                  <a:pt x="866587" y="1547701"/>
                  <a:pt x="838200" y="1557163"/>
                </a:cubicBezTo>
                <a:cubicBezTo>
                  <a:pt x="827314" y="1560791"/>
                  <a:pt x="816744" y="1565559"/>
                  <a:pt x="805543" y="1568048"/>
                </a:cubicBezTo>
                <a:cubicBezTo>
                  <a:pt x="783997" y="1572836"/>
                  <a:pt x="762000" y="1575305"/>
                  <a:pt x="740228" y="1578934"/>
                </a:cubicBezTo>
                <a:cubicBezTo>
                  <a:pt x="729342" y="1582563"/>
                  <a:pt x="719046" y="1589820"/>
                  <a:pt x="707571" y="1589820"/>
                </a:cubicBezTo>
                <a:cubicBezTo>
                  <a:pt x="685499" y="1589820"/>
                  <a:pt x="663900" y="1583263"/>
                  <a:pt x="642257" y="1578934"/>
                </a:cubicBezTo>
                <a:cubicBezTo>
                  <a:pt x="608089" y="1572100"/>
                  <a:pt x="597179" y="1567536"/>
                  <a:pt x="566057" y="1557163"/>
                </a:cubicBezTo>
                <a:cubicBezTo>
                  <a:pt x="547963" y="1539069"/>
                  <a:pt x="533499" y="1527449"/>
                  <a:pt x="522514" y="1502734"/>
                </a:cubicBezTo>
                <a:cubicBezTo>
                  <a:pt x="513193" y="1481763"/>
                  <a:pt x="500743" y="1437420"/>
                  <a:pt x="500743" y="1437420"/>
                </a:cubicBezTo>
                <a:lnTo>
                  <a:pt x="522514" y="1372106"/>
                </a:lnTo>
                <a:lnTo>
                  <a:pt x="533400" y="1339448"/>
                </a:lnTo>
                <a:cubicBezTo>
                  <a:pt x="536870" y="1315157"/>
                  <a:pt x="549133" y="1225107"/>
                  <a:pt x="555171" y="1197934"/>
                </a:cubicBezTo>
                <a:cubicBezTo>
                  <a:pt x="557660" y="1186733"/>
                  <a:pt x="562428" y="1176163"/>
                  <a:pt x="566057" y="1165277"/>
                </a:cubicBezTo>
                <a:cubicBezTo>
                  <a:pt x="562428" y="1128991"/>
                  <a:pt x="561891" y="1092262"/>
                  <a:pt x="555171" y="1056420"/>
                </a:cubicBezTo>
                <a:cubicBezTo>
                  <a:pt x="550942" y="1033864"/>
                  <a:pt x="533400" y="991106"/>
                  <a:pt x="533400" y="991106"/>
                </a:cubicBezTo>
                <a:cubicBezTo>
                  <a:pt x="537029" y="947563"/>
                  <a:pt x="524745" y="899558"/>
                  <a:pt x="544286" y="860477"/>
                </a:cubicBezTo>
                <a:cubicBezTo>
                  <a:pt x="554549" y="839951"/>
                  <a:pt x="587829" y="845963"/>
                  <a:pt x="609600" y="838706"/>
                </a:cubicBezTo>
                <a:lnTo>
                  <a:pt x="642257" y="827820"/>
                </a:lnTo>
                <a:cubicBezTo>
                  <a:pt x="645886" y="816934"/>
                  <a:pt x="653143" y="806638"/>
                  <a:pt x="653143" y="795163"/>
                </a:cubicBezTo>
                <a:cubicBezTo>
                  <a:pt x="653143" y="755039"/>
                  <a:pt x="643660" y="753024"/>
                  <a:pt x="620486" y="729848"/>
                </a:cubicBezTo>
                <a:cubicBezTo>
                  <a:pt x="602763" y="732802"/>
                  <a:pt x="545485" y="738858"/>
                  <a:pt x="522514" y="751620"/>
                </a:cubicBezTo>
                <a:cubicBezTo>
                  <a:pt x="499641" y="764327"/>
                  <a:pt x="478971" y="780649"/>
                  <a:pt x="457200" y="795163"/>
                </a:cubicBezTo>
                <a:cubicBezTo>
                  <a:pt x="446314" y="802420"/>
                  <a:pt x="436954" y="812797"/>
                  <a:pt x="424543" y="816934"/>
                </a:cubicBezTo>
                <a:lnTo>
                  <a:pt x="359228" y="838706"/>
                </a:lnTo>
                <a:lnTo>
                  <a:pt x="326571" y="849591"/>
                </a:lnTo>
                <a:cubicBezTo>
                  <a:pt x="315685" y="856848"/>
                  <a:pt x="305869" y="866049"/>
                  <a:pt x="293914" y="871363"/>
                </a:cubicBezTo>
                <a:cubicBezTo>
                  <a:pt x="272943" y="880684"/>
                  <a:pt x="228600" y="893134"/>
                  <a:pt x="228600" y="893134"/>
                </a:cubicBezTo>
                <a:cubicBezTo>
                  <a:pt x="225893" y="892593"/>
                  <a:pt x="152670" y="880288"/>
                  <a:pt x="141514" y="871363"/>
                </a:cubicBezTo>
                <a:cubicBezTo>
                  <a:pt x="131298" y="863190"/>
                  <a:pt x="128358" y="848552"/>
                  <a:pt x="119743" y="838706"/>
                </a:cubicBezTo>
                <a:cubicBezTo>
                  <a:pt x="102847" y="819396"/>
                  <a:pt x="83457" y="802420"/>
                  <a:pt x="65314" y="784277"/>
                </a:cubicBezTo>
                <a:cubicBezTo>
                  <a:pt x="41238" y="760201"/>
                  <a:pt x="26042" y="749275"/>
                  <a:pt x="10886" y="718963"/>
                </a:cubicBezTo>
                <a:cubicBezTo>
                  <a:pt x="5754" y="708700"/>
                  <a:pt x="3629" y="697192"/>
                  <a:pt x="0" y="686306"/>
                </a:cubicBezTo>
                <a:cubicBezTo>
                  <a:pt x="3629" y="642763"/>
                  <a:pt x="5467" y="599034"/>
                  <a:pt x="10886" y="555677"/>
                </a:cubicBezTo>
                <a:cubicBezTo>
                  <a:pt x="12742" y="540832"/>
                  <a:pt x="19095" y="526854"/>
                  <a:pt x="21771" y="512134"/>
                </a:cubicBezTo>
                <a:cubicBezTo>
                  <a:pt x="32768" y="451647"/>
                  <a:pt x="34065" y="410458"/>
                  <a:pt x="43543" y="348848"/>
                </a:cubicBezTo>
                <a:cubicBezTo>
                  <a:pt x="46356" y="330561"/>
                  <a:pt x="51118" y="312623"/>
                  <a:pt x="54428" y="294420"/>
                </a:cubicBezTo>
                <a:cubicBezTo>
                  <a:pt x="60549" y="260752"/>
                  <a:pt x="67211" y="193604"/>
                  <a:pt x="87086" y="163791"/>
                </a:cubicBezTo>
                <a:cubicBezTo>
                  <a:pt x="94343" y="152905"/>
                  <a:pt x="99606" y="140385"/>
                  <a:pt x="108857" y="131134"/>
                </a:cubicBezTo>
                <a:cubicBezTo>
                  <a:pt x="118108" y="121883"/>
                  <a:pt x="130628" y="116620"/>
                  <a:pt x="141514" y="109363"/>
                </a:cubicBezTo>
                <a:cubicBezTo>
                  <a:pt x="157678" y="85118"/>
                  <a:pt x="162901" y="72659"/>
                  <a:pt x="185057" y="54934"/>
                </a:cubicBezTo>
                <a:cubicBezTo>
                  <a:pt x="253724" y="0"/>
                  <a:pt x="186913" y="63964"/>
                  <a:pt x="239486" y="11391"/>
                </a:cubicBezTo>
                <a:cubicBezTo>
                  <a:pt x="312057" y="15020"/>
                  <a:pt x="384811" y="15982"/>
                  <a:pt x="457200" y="22277"/>
                </a:cubicBezTo>
                <a:cubicBezTo>
                  <a:pt x="468631" y="23271"/>
                  <a:pt x="479594" y="28031"/>
                  <a:pt x="489857" y="33163"/>
                </a:cubicBezTo>
                <a:cubicBezTo>
                  <a:pt x="501559" y="39014"/>
                  <a:pt x="511628" y="47677"/>
                  <a:pt x="522514" y="54934"/>
                </a:cubicBezTo>
                <a:cubicBezTo>
                  <a:pt x="534982" y="104804"/>
                  <a:pt x="546037" y="126756"/>
                  <a:pt x="522514" y="185563"/>
                </a:cubicBezTo>
                <a:cubicBezTo>
                  <a:pt x="486838" y="274753"/>
                  <a:pt x="489857" y="176110"/>
                  <a:pt x="489857" y="21822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44" name="Picture 8" descr="http://t0.gstatic.com/images?q=tbn:q8xwQAGEM8HoyM:http://www.polyvore.com/cgi/img-thing%3F.out%3Djpg%26size%3Dl%26tid%3D764083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2971800"/>
            <a:ext cx="1524000" cy="1524001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 rot="10800000">
            <a:off x="914400" y="2133600"/>
            <a:ext cx="7086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6" name="Picture 10" descr="See full 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304800"/>
            <a:ext cx="73914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Quartz in clocks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happens is when a voltage is put upon a piece of Quartz, it vibrates at a precise frequency. The Quartz vibrates 60 times per second, which then creates a pulse, which activates a motor, turns gears,  finally  turns the clock display.</a:t>
            </a:r>
            <a:endParaRPr lang="en-US" dirty="0"/>
          </a:p>
        </p:txBody>
      </p:sp>
      <p:pic>
        <p:nvPicPr>
          <p:cNvPr id="15364" name="Picture 4" descr="http://t1.gstatic.com/images?q=tbn:m16FhZ_Xd873wM:http://upload.wikimedia.org/wikipedia/commons/0/0e/AA_battery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371600" y="2819400"/>
            <a:ext cx="1428750" cy="457200"/>
          </a:xfrm>
          <a:prstGeom prst="rect">
            <a:avLst/>
          </a:prstGeom>
          <a:noFill/>
        </p:spPr>
      </p:pic>
      <p:pic>
        <p:nvPicPr>
          <p:cNvPr id="9" name="Picture 2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2514600"/>
            <a:ext cx="838200" cy="779721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 rot="5400000" flipH="1" flipV="1">
            <a:off x="1905000" y="21336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1981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276600" y="2209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us 15"/>
          <p:cNvSpPr/>
          <p:nvPr/>
        </p:nvSpPr>
        <p:spPr>
          <a:xfrm>
            <a:off x="1752600" y="2057400"/>
            <a:ext cx="228600" cy="22860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inus 16"/>
          <p:cNvSpPr/>
          <p:nvPr/>
        </p:nvSpPr>
        <p:spPr>
          <a:xfrm>
            <a:off x="1676400" y="3886200"/>
            <a:ext cx="228600" cy="1524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5486400" y="2895600"/>
            <a:ext cx="609600" cy="381000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>
            <a:off x="5791200" y="2819400"/>
            <a:ext cx="1676400" cy="152400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6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2362200"/>
            <a:ext cx="838200" cy="1117600"/>
          </a:xfrm>
          <a:prstGeom prst="rect">
            <a:avLst/>
          </a:prstGeom>
          <a:noFill/>
        </p:spPr>
      </p:pic>
      <p:cxnSp>
        <p:nvCxnSpPr>
          <p:cNvPr id="33" name="Straight Arrow Connector 32"/>
          <p:cNvCxnSpPr>
            <a:stCxn id="9" idx="3"/>
          </p:cNvCxnSpPr>
          <p:nvPr/>
        </p:nvCxnSpPr>
        <p:spPr>
          <a:xfrm flipV="1">
            <a:off x="4038600" y="2895600"/>
            <a:ext cx="1371600" cy="88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0" idx="4"/>
          </p:cNvCxnSpPr>
          <p:nvPr/>
        </p:nvCxnSpPr>
        <p:spPr>
          <a:xfrm>
            <a:off x="7467600" y="28956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467600" y="32766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8153400" y="38100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2057400" y="4114800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1905000" y="39624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ular Callout 48"/>
          <p:cNvSpPr/>
          <p:nvPr/>
        </p:nvSpPr>
        <p:spPr>
          <a:xfrm>
            <a:off x="1828800" y="1143000"/>
            <a:ext cx="838200" cy="53340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Himalaya" pitchFamily="2" charset="0"/>
                <a:cs typeface="Microsoft Himalaya" pitchFamily="2" charset="0"/>
              </a:rPr>
              <a:t>supley.</a:t>
            </a:r>
            <a:r>
              <a:rPr lang="en-US" sz="1400" dirty="0" smtClean="0">
                <a:ea typeface="Microsoft Himalaya" pitchFamily="2" charset="0"/>
                <a:cs typeface="Microsoft Himalaya" pitchFamily="2" charset="0"/>
              </a:rPr>
              <a:t>supply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3581400" y="1905000"/>
            <a:ext cx="1143000" cy="38100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Quartz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ular Callout 50"/>
          <p:cNvSpPr/>
          <p:nvPr/>
        </p:nvSpPr>
        <p:spPr>
          <a:xfrm>
            <a:off x="5791200" y="2133600"/>
            <a:ext cx="1219200" cy="38100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ular Callout 51"/>
          <p:cNvSpPr/>
          <p:nvPr/>
        </p:nvSpPr>
        <p:spPr>
          <a:xfrm>
            <a:off x="7620000" y="1752600"/>
            <a:ext cx="838200" cy="30480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Gears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electronic scales work.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If you squeeze Quartz, it generates a voltage. A scale puts pressure on a piece of quartz, a multimeter reads the amount of voltage in it, &amp; calculates it into weight.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1371600"/>
            <a:ext cx="2057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343400" y="1524000"/>
            <a:ext cx="381000" cy="9906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0"/>
            <a:ext cx="838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6386" name="Picture 2" descr="http://t3.gstatic.com/images?q=tbn:KtKjZHw40p4mEM:http://image.skycomp.com.au/products/L_21E-P55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438400"/>
            <a:ext cx="1171575" cy="1171575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>
            <a:stCxn id="7" idx="3"/>
            <a:endCxn id="16386" idx="1"/>
          </p:cNvCxnSpPr>
          <p:nvPr/>
        </p:nvCxnSpPr>
        <p:spPr>
          <a:xfrm>
            <a:off x="4953000" y="3009900"/>
            <a:ext cx="1219200" cy="14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 flipH="1">
            <a:off x="3581400" y="2514600"/>
            <a:ext cx="457200" cy="3048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543300" y="2552700"/>
            <a:ext cx="228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V="1">
            <a:off x="3352800" y="2362200"/>
            <a:ext cx="381000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0800000">
            <a:off x="3733800" y="2743200"/>
            <a:ext cx="228600" cy="152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3619500" y="2857500"/>
            <a:ext cx="228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V="1">
            <a:off x="3314700" y="2552700"/>
            <a:ext cx="457200" cy="381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3276600" y="2362200"/>
            <a:ext cx="228600" cy="76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5029200" y="2209800"/>
            <a:ext cx="381000" cy="381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H="1">
            <a:off x="5372100" y="2247900"/>
            <a:ext cx="152400" cy="76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5029200" y="2438400"/>
            <a:ext cx="304800" cy="152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334000" y="2438400"/>
            <a:ext cx="228600" cy="152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5562600" y="2286000"/>
            <a:ext cx="304800" cy="3048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H="1" flipV="1">
            <a:off x="5448300" y="2171700"/>
            <a:ext cx="228600" cy="152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638800" y="2133600"/>
            <a:ext cx="228600" cy="152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" name="Picture 4" descr="http://t3.gstatic.com/images?q=tbn:GZVDYBLZtw3-IM:http://image.made-in-china.com/2f0j00uCwTErbhaIcl/Electronic-Scale-ACS-A2-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581400"/>
            <a:ext cx="1981200" cy="1143000"/>
          </a:xfrm>
          <a:prstGeom prst="rect">
            <a:avLst/>
          </a:prstGeom>
          <a:noFill/>
        </p:spPr>
      </p:pic>
      <p:cxnSp>
        <p:nvCxnSpPr>
          <p:cNvPr id="140" name="Straight Connector 139"/>
          <p:cNvCxnSpPr/>
          <p:nvPr/>
        </p:nvCxnSpPr>
        <p:spPr>
          <a:xfrm rot="5400000">
            <a:off x="6705600" y="38862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10800000" flipV="1">
            <a:off x="3124200" y="4191000"/>
            <a:ext cx="38862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8" name="Picture 4" descr="http://t2.gstatic.com/images?q=tbn:Ws2mbxv5DaPr-M:http://images3.wikia.nocookie.net/__cb20100519003340/fantendo/images/thumb/2/28/Gimzo_NSMBDIY.png/140px-Gimzo_NSMBDIY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1000" y="381000"/>
            <a:ext cx="809625" cy="923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record player works.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record has groves in it with different deepness's. On the record player, there is a needle that rides along the groves. The needle presses on quartz that is connected to a speaker. 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3657600" y="3962400"/>
            <a:ext cx="2329543" cy="275348"/>
          </a:xfrm>
          <a:custGeom>
            <a:avLst/>
            <a:gdLst>
              <a:gd name="connsiteX0" fmla="*/ 2329543 w 2329543"/>
              <a:gd name="connsiteY0" fmla="*/ 0 h 275348"/>
              <a:gd name="connsiteX1" fmla="*/ 2253343 w 2329543"/>
              <a:gd name="connsiteY1" fmla="*/ 43543 h 275348"/>
              <a:gd name="connsiteX2" fmla="*/ 2231572 w 2329543"/>
              <a:gd name="connsiteY2" fmla="*/ 65315 h 275348"/>
              <a:gd name="connsiteX3" fmla="*/ 2188029 w 2329543"/>
              <a:gd name="connsiteY3" fmla="*/ 130629 h 275348"/>
              <a:gd name="connsiteX4" fmla="*/ 2166258 w 2329543"/>
              <a:gd name="connsiteY4" fmla="*/ 163286 h 275348"/>
              <a:gd name="connsiteX5" fmla="*/ 2155372 w 2329543"/>
              <a:gd name="connsiteY5" fmla="*/ 195943 h 275348"/>
              <a:gd name="connsiteX6" fmla="*/ 2122715 w 2329543"/>
              <a:gd name="connsiteY6" fmla="*/ 217715 h 275348"/>
              <a:gd name="connsiteX7" fmla="*/ 2100943 w 2329543"/>
              <a:gd name="connsiteY7" fmla="*/ 239486 h 275348"/>
              <a:gd name="connsiteX8" fmla="*/ 2068286 w 2329543"/>
              <a:gd name="connsiteY8" fmla="*/ 250372 h 275348"/>
              <a:gd name="connsiteX9" fmla="*/ 2035629 w 2329543"/>
              <a:gd name="connsiteY9" fmla="*/ 272143 h 275348"/>
              <a:gd name="connsiteX10" fmla="*/ 1981200 w 2329543"/>
              <a:gd name="connsiteY10" fmla="*/ 239486 h 275348"/>
              <a:gd name="connsiteX11" fmla="*/ 1883229 w 2329543"/>
              <a:gd name="connsiteY11" fmla="*/ 174172 h 275348"/>
              <a:gd name="connsiteX12" fmla="*/ 1817915 w 2329543"/>
              <a:gd name="connsiteY12" fmla="*/ 130629 h 275348"/>
              <a:gd name="connsiteX13" fmla="*/ 1785258 w 2329543"/>
              <a:gd name="connsiteY13" fmla="*/ 119743 h 275348"/>
              <a:gd name="connsiteX14" fmla="*/ 1709058 w 2329543"/>
              <a:gd name="connsiteY14" fmla="*/ 141515 h 275348"/>
              <a:gd name="connsiteX15" fmla="*/ 1687286 w 2329543"/>
              <a:gd name="connsiteY15" fmla="*/ 163286 h 275348"/>
              <a:gd name="connsiteX16" fmla="*/ 1589315 w 2329543"/>
              <a:gd name="connsiteY16" fmla="*/ 195943 h 275348"/>
              <a:gd name="connsiteX17" fmla="*/ 1524000 w 2329543"/>
              <a:gd name="connsiteY17" fmla="*/ 217715 h 275348"/>
              <a:gd name="connsiteX18" fmla="*/ 1491343 w 2329543"/>
              <a:gd name="connsiteY18" fmla="*/ 228600 h 275348"/>
              <a:gd name="connsiteX19" fmla="*/ 1404258 w 2329543"/>
              <a:gd name="connsiteY19" fmla="*/ 217715 h 275348"/>
              <a:gd name="connsiteX20" fmla="*/ 1338943 w 2329543"/>
              <a:gd name="connsiteY20" fmla="*/ 163286 h 275348"/>
              <a:gd name="connsiteX21" fmla="*/ 1328058 w 2329543"/>
              <a:gd name="connsiteY21" fmla="*/ 119743 h 275348"/>
              <a:gd name="connsiteX22" fmla="*/ 1317172 w 2329543"/>
              <a:gd name="connsiteY22" fmla="*/ 87086 h 275348"/>
              <a:gd name="connsiteX23" fmla="*/ 1251858 w 2329543"/>
              <a:gd name="connsiteY23" fmla="*/ 119743 h 275348"/>
              <a:gd name="connsiteX24" fmla="*/ 1230086 w 2329543"/>
              <a:gd name="connsiteY24" fmla="*/ 141515 h 275348"/>
              <a:gd name="connsiteX25" fmla="*/ 1153886 w 2329543"/>
              <a:gd name="connsiteY25" fmla="*/ 185058 h 275348"/>
              <a:gd name="connsiteX26" fmla="*/ 1110343 w 2329543"/>
              <a:gd name="connsiteY26" fmla="*/ 195943 h 275348"/>
              <a:gd name="connsiteX27" fmla="*/ 1045029 w 2329543"/>
              <a:gd name="connsiteY27" fmla="*/ 185058 h 275348"/>
              <a:gd name="connsiteX28" fmla="*/ 1001486 w 2329543"/>
              <a:gd name="connsiteY28" fmla="*/ 141515 h 275348"/>
              <a:gd name="connsiteX29" fmla="*/ 892629 w 2329543"/>
              <a:gd name="connsiteY29" fmla="*/ 163286 h 275348"/>
              <a:gd name="connsiteX30" fmla="*/ 870858 w 2329543"/>
              <a:gd name="connsiteY30" fmla="*/ 185058 h 275348"/>
              <a:gd name="connsiteX31" fmla="*/ 838200 w 2329543"/>
              <a:gd name="connsiteY31" fmla="*/ 206829 h 275348"/>
              <a:gd name="connsiteX32" fmla="*/ 707572 w 2329543"/>
              <a:gd name="connsiteY32" fmla="*/ 195943 h 275348"/>
              <a:gd name="connsiteX33" fmla="*/ 674915 w 2329543"/>
              <a:gd name="connsiteY33" fmla="*/ 119743 h 275348"/>
              <a:gd name="connsiteX34" fmla="*/ 631372 w 2329543"/>
              <a:gd name="connsiteY34" fmla="*/ 76200 h 275348"/>
              <a:gd name="connsiteX35" fmla="*/ 533400 w 2329543"/>
              <a:gd name="connsiteY35" fmla="*/ 87086 h 275348"/>
              <a:gd name="connsiteX36" fmla="*/ 468086 w 2329543"/>
              <a:gd name="connsiteY36" fmla="*/ 119743 h 275348"/>
              <a:gd name="connsiteX37" fmla="*/ 359229 w 2329543"/>
              <a:gd name="connsiteY37" fmla="*/ 152400 h 275348"/>
              <a:gd name="connsiteX38" fmla="*/ 141515 w 2329543"/>
              <a:gd name="connsiteY38" fmla="*/ 119743 h 275348"/>
              <a:gd name="connsiteX39" fmla="*/ 119743 w 2329543"/>
              <a:gd name="connsiteY39" fmla="*/ 87086 h 275348"/>
              <a:gd name="connsiteX40" fmla="*/ 54429 w 2329543"/>
              <a:gd name="connsiteY40" fmla="*/ 119743 h 275348"/>
              <a:gd name="connsiteX41" fmla="*/ 21772 w 2329543"/>
              <a:gd name="connsiteY41" fmla="*/ 130629 h 275348"/>
              <a:gd name="connsiteX42" fmla="*/ 0 w 2329543"/>
              <a:gd name="connsiteY42" fmla="*/ 141515 h 27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329543" h="275348">
                <a:moveTo>
                  <a:pt x="2329543" y="0"/>
                </a:moveTo>
                <a:cubicBezTo>
                  <a:pt x="2299749" y="14897"/>
                  <a:pt x="2278984" y="23030"/>
                  <a:pt x="2253343" y="43543"/>
                </a:cubicBezTo>
                <a:cubicBezTo>
                  <a:pt x="2245329" y="49954"/>
                  <a:pt x="2237730" y="57104"/>
                  <a:pt x="2231572" y="65315"/>
                </a:cubicBezTo>
                <a:cubicBezTo>
                  <a:pt x="2215873" y="86248"/>
                  <a:pt x="2202543" y="108858"/>
                  <a:pt x="2188029" y="130629"/>
                </a:cubicBezTo>
                <a:cubicBezTo>
                  <a:pt x="2180772" y="141515"/>
                  <a:pt x="2170395" y="150875"/>
                  <a:pt x="2166258" y="163286"/>
                </a:cubicBezTo>
                <a:cubicBezTo>
                  <a:pt x="2162629" y="174172"/>
                  <a:pt x="2162540" y="186983"/>
                  <a:pt x="2155372" y="195943"/>
                </a:cubicBezTo>
                <a:cubicBezTo>
                  <a:pt x="2147199" y="206159"/>
                  <a:pt x="2132931" y="209542"/>
                  <a:pt x="2122715" y="217715"/>
                </a:cubicBezTo>
                <a:cubicBezTo>
                  <a:pt x="2114701" y="224126"/>
                  <a:pt x="2109744" y="234206"/>
                  <a:pt x="2100943" y="239486"/>
                </a:cubicBezTo>
                <a:cubicBezTo>
                  <a:pt x="2091104" y="245390"/>
                  <a:pt x="2078549" y="245240"/>
                  <a:pt x="2068286" y="250372"/>
                </a:cubicBezTo>
                <a:cubicBezTo>
                  <a:pt x="2056584" y="256223"/>
                  <a:pt x="2046515" y="264886"/>
                  <a:pt x="2035629" y="272143"/>
                </a:cubicBezTo>
                <a:cubicBezTo>
                  <a:pt x="1973190" y="251331"/>
                  <a:pt x="2029015" y="275348"/>
                  <a:pt x="1981200" y="239486"/>
                </a:cubicBezTo>
                <a:cubicBezTo>
                  <a:pt x="1981180" y="239471"/>
                  <a:pt x="1899568" y="185065"/>
                  <a:pt x="1883229" y="174172"/>
                </a:cubicBezTo>
                <a:lnTo>
                  <a:pt x="1817915" y="130629"/>
                </a:lnTo>
                <a:lnTo>
                  <a:pt x="1785258" y="119743"/>
                </a:lnTo>
                <a:cubicBezTo>
                  <a:pt x="1777123" y="121777"/>
                  <a:pt x="1720214" y="134822"/>
                  <a:pt x="1709058" y="141515"/>
                </a:cubicBezTo>
                <a:cubicBezTo>
                  <a:pt x="1700257" y="146795"/>
                  <a:pt x="1696466" y="158696"/>
                  <a:pt x="1687286" y="163286"/>
                </a:cubicBezTo>
                <a:cubicBezTo>
                  <a:pt x="1687269" y="163294"/>
                  <a:pt x="1605653" y="190497"/>
                  <a:pt x="1589315" y="195943"/>
                </a:cubicBezTo>
                <a:lnTo>
                  <a:pt x="1524000" y="217715"/>
                </a:lnTo>
                <a:lnTo>
                  <a:pt x="1491343" y="228600"/>
                </a:lnTo>
                <a:cubicBezTo>
                  <a:pt x="1462315" y="224972"/>
                  <a:pt x="1432481" y="225412"/>
                  <a:pt x="1404258" y="217715"/>
                </a:cubicBezTo>
                <a:cubicBezTo>
                  <a:pt x="1383419" y="212032"/>
                  <a:pt x="1351872" y="176215"/>
                  <a:pt x="1338943" y="163286"/>
                </a:cubicBezTo>
                <a:cubicBezTo>
                  <a:pt x="1335315" y="148772"/>
                  <a:pt x="1332168" y="134128"/>
                  <a:pt x="1328058" y="119743"/>
                </a:cubicBezTo>
                <a:cubicBezTo>
                  <a:pt x="1324906" y="108710"/>
                  <a:pt x="1327435" y="92217"/>
                  <a:pt x="1317172" y="87086"/>
                </a:cubicBezTo>
                <a:cubicBezTo>
                  <a:pt x="1304791" y="80895"/>
                  <a:pt x="1256794" y="115794"/>
                  <a:pt x="1251858" y="119743"/>
                </a:cubicBezTo>
                <a:cubicBezTo>
                  <a:pt x="1243844" y="126154"/>
                  <a:pt x="1238100" y="135104"/>
                  <a:pt x="1230086" y="141515"/>
                </a:cubicBezTo>
                <a:cubicBezTo>
                  <a:pt x="1211510" y="156376"/>
                  <a:pt x="1174917" y="177171"/>
                  <a:pt x="1153886" y="185058"/>
                </a:cubicBezTo>
                <a:cubicBezTo>
                  <a:pt x="1139878" y="190311"/>
                  <a:pt x="1124857" y="192315"/>
                  <a:pt x="1110343" y="195943"/>
                </a:cubicBezTo>
                <a:cubicBezTo>
                  <a:pt x="1088572" y="192315"/>
                  <a:pt x="1064770" y="194929"/>
                  <a:pt x="1045029" y="185058"/>
                </a:cubicBezTo>
                <a:cubicBezTo>
                  <a:pt x="1026670" y="175878"/>
                  <a:pt x="1001486" y="141515"/>
                  <a:pt x="1001486" y="141515"/>
                </a:cubicBezTo>
                <a:cubicBezTo>
                  <a:pt x="988272" y="143403"/>
                  <a:pt x="916379" y="149035"/>
                  <a:pt x="892629" y="163286"/>
                </a:cubicBezTo>
                <a:cubicBezTo>
                  <a:pt x="883828" y="168567"/>
                  <a:pt x="878872" y="178647"/>
                  <a:pt x="870858" y="185058"/>
                </a:cubicBezTo>
                <a:cubicBezTo>
                  <a:pt x="860642" y="193231"/>
                  <a:pt x="849086" y="199572"/>
                  <a:pt x="838200" y="206829"/>
                </a:cubicBezTo>
                <a:cubicBezTo>
                  <a:pt x="751947" y="178078"/>
                  <a:pt x="795523" y="181285"/>
                  <a:pt x="707572" y="195943"/>
                </a:cubicBezTo>
                <a:cubicBezTo>
                  <a:pt x="699164" y="170721"/>
                  <a:pt x="691055" y="141263"/>
                  <a:pt x="674915" y="119743"/>
                </a:cubicBezTo>
                <a:cubicBezTo>
                  <a:pt x="662599" y="103322"/>
                  <a:pt x="631372" y="76200"/>
                  <a:pt x="631372" y="76200"/>
                </a:cubicBezTo>
                <a:cubicBezTo>
                  <a:pt x="598715" y="79829"/>
                  <a:pt x="565811" y="81684"/>
                  <a:pt x="533400" y="87086"/>
                </a:cubicBezTo>
                <a:cubicBezTo>
                  <a:pt x="485763" y="95026"/>
                  <a:pt x="513219" y="99684"/>
                  <a:pt x="468086" y="119743"/>
                </a:cubicBezTo>
                <a:cubicBezTo>
                  <a:pt x="434004" y="134891"/>
                  <a:pt x="395422" y="143352"/>
                  <a:pt x="359229" y="152400"/>
                </a:cubicBezTo>
                <a:cubicBezTo>
                  <a:pt x="243772" y="145986"/>
                  <a:pt x="195305" y="186981"/>
                  <a:pt x="141515" y="119743"/>
                </a:cubicBezTo>
                <a:cubicBezTo>
                  <a:pt x="133342" y="109527"/>
                  <a:pt x="127000" y="97972"/>
                  <a:pt x="119743" y="87086"/>
                </a:cubicBezTo>
                <a:cubicBezTo>
                  <a:pt x="37659" y="114448"/>
                  <a:pt x="138838" y="77539"/>
                  <a:pt x="54429" y="119743"/>
                </a:cubicBezTo>
                <a:cubicBezTo>
                  <a:pt x="44166" y="124875"/>
                  <a:pt x="32426" y="126367"/>
                  <a:pt x="21772" y="130629"/>
                </a:cubicBezTo>
                <a:cubicBezTo>
                  <a:pt x="14238" y="133642"/>
                  <a:pt x="7257" y="137886"/>
                  <a:pt x="0" y="14151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838700" y="36957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743200"/>
            <a:ext cx="457200" cy="425302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876800" y="3200400"/>
            <a:ext cx="7620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76800" y="2667000"/>
            <a:ext cx="6858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551714" y="2601686"/>
            <a:ext cx="1611086" cy="925285"/>
          </a:xfrm>
          <a:custGeom>
            <a:avLst/>
            <a:gdLst>
              <a:gd name="connsiteX0" fmla="*/ 0 w 1611086"/>
              <a:gd name="connsiteY0" fmla="*/ 119743 h 925285"/>
              <a:gd name="connsiteX1" fmla="*/ 65315 w 1611086"/>
              <a:gd name="connsiteY1" fmla="*/ 163285 h 925285"/>
              <a:gd name="connsiteX2" fmla="*/ 97972 w 1611086"/>
              <a:gd name="connsiteY2" fmla="*/ 185057 h 925285"/>
              <a:gd name="connsiteX3" fmla="*/ 141515 w 1611086"/>
              <a:gd name="connsiteY3" fmla="*/ 195943 h 925285"/>
              <a:gd name="connsiteX4" fmla="*/ 174172 w 1611086"/>
              <a:gd name="connsiteY4" fmla="*/ 217714 h 925285"/>
              <a:gd name="connsiteX5" fmla="*/ 228600 w 1611086"/>
              <a:gd name="connsiteY5" fmla="*/ 228600 h 925285"/>
              <a:gd name="connsiteX6" fmla="*/ 326572 w 1611086"/>
              <a:gd name="connsiteY6" fmla="*/ 250371 h 925285"/>
              <a:gd name="connsiteX7" fmla="*/ 609600 w 1611086"/>
              <a:gd name="connsiteY7" fmla="*/ 239485 h 925285"/>
              <a:gd name="connsiteX8" fmla="*/ 685800 w 1611086"/>
              <a:gd name="connsiteY8" fmla="*/ 206828 h 925285"/>
              <a:gd name="connsiteX9" fmla="*/ 740229 w 1611086"/>
              <a:gd name="connsiteY9" fmla="*/ 152400 h 925285"/>
              <a:gd name="connsiteX10" fmla="*/ 751115 w 1611086"/>
              <a:gd name="connsiteY10" fmla="*/ 119743 h 925285"/>
              <a:gd name="connsiteX11" fmla="*/ 772886 w 1611086"/>
              <a:gd name="connsiteY11" fmla="*/ 97971 h 925285"/>
              <a:gd name="connsiteX12" fmla="*/ 740229 w 1611086"/>
              <a:gd name="connsiteY12" fmla="*/ 0 h 925285"/>
              <a:gd name="connsiteX13" fmla="*/ 696686 w 1611086"/>
              <a:gd name="connsiteY13" fmla="*/ 10885 h 925285"/>
              <a:gd name="connsiteX14" fmla="*/ 685800 w 1611086"/>
              <a:gd name="connsiteY14" fmla="*/ 163285 h 925285"/>
              <a:gd name="connsiteX15" fmla="*/ 772886 w 1611086"/>
              <a:gd name="connsiteY15" fmla="*/ 239485 h 925285"/>
              <a:gd name="connsiteX16" fmla="*/ 794657 w 1611086"/>
              <a:gd name="connsiteY16" fmla="*/ 261257 h 925285"/>
              <a:gd name="connsiteX17" fmla="*/ 870857 w 1611086"/>
              <a:gd name="connsiteY17" fmla="*/ 293914 h 925285"/>
              <a:gd name="connsiteX18" fmla="*/ 903515 w 1611086"/>
              <a:gd name="connsiteY18" fmla="*/ 315685 h 925285"/>
              <a:gd name="connsiteX19" fmla="*/ 947057 w 1611086"/>
              <a:gd name="connsiteY19" fmla="*/ 326571 h 925285"/>
              <a:gd name="connsiteX20" fmla="*/ 990600 w 1611086"/>
              <a:gd name="connsiteY20" fmla="*/ 348343 h 925285"/>
              <a:gd name="connsiteX21" fmla="*/ 1034143 w 1611086"/>
              <a:gd name="connsiteY21" fmla="*/ 359228 h 925285"/>
              <a:gd name="connsiteX22" fmla="*/ 1066800 w 1611086"/>
              <a:gd name="connsiteY22" fmla="*/ 370114 h 925285"/>
              <a:gd name="connsiteX23" fmla="*/ 1153886 w 1611086"/>
              <a:gd name="connsiteY23" fmla="*/ 348343 h 925285"/>
              <a:gd name="connsiteX24" fmla="*/ 1208315 w 1611086"/>
              <a:gd name="connsiteY24" fmla="*/ 304800 h 925285"/>
              <a:gd name="connsiteX25" fmla="*/ 1230086 w 1611086"/>
              <a:gd name="connsiteY25" fmla="*/ 272143 h 925285"/>
              <a:gd name="connsiteX26" fmla="*/ 1251857 w 1611086"/>
              <a:gd name="connsiteY26" fmla="*/ 250371 h 925285"/>
              <a:gd name="connsiteX27" fmla="*/ 1240972 w 1611086"/>
              <a:gd name="connsiteY27" fmla="*/ 206828 h 925285"/>
              <a:gd name="connsiteX28" fmla="*/ 1219200 w 1611086"/>
              <a:gd name="connsiteY28" fmla="*/ 228600 h 925285"/>
              <a:gd name="connsiteX29" fmla="*/ 1186543 w 1611086"/>
              <a:gd name="connsiteY29" fmla="*/ 348343 h 925285"/>
              <a:gd name="connsiteX30" fmla="*/ 1175657 w 1611086"/>
              <a:gd name="connsiteY30" fmla="*/ 391885 h 925285"/>
              <a:gd name="connsiteX31" fmla="*/ 1197429 w 1611086"/>
              <a:gd name="connsiteY31" fmla="*/ 478971 h 925285"/>
              <a:gd name="connsiteX32" fmla="*/ 1219200 w 1611086"/>
              <a:gd name="connsiteY32" fmla="*/ 500743 h 925285"/>
              <a:gd name="connsiteX33" fmla="*/ 1262743 w 1611086"/>
              <a:gd name="connsiteY33" fmla="*/ 555171 h 925285"/>
              <a:gd name="connsiteX34" fmla="*/ 1284515 w 1611086"/>
              <a:gd name="connsiteY34" fmla="*/ 587828 h 925285"/>
              <a:gd name="connsiteX35" fmla="*/ 1306286 w 1611086"/>
              <a:gd name="connsiteY35" fmla="*/ 609600 h 925285"/>
              <a:gd name="connsiteX36" fmla="*/ 1284515 w 1611086"/>
              <a:gd name="connsiteY36" fmla="*/ 642257 h 925285"/>
              <a:gd name="connsiteX37" fmla="*/ 1338943 w 1611086"/>
              <a:gd name="connsiteY37" fmla="*/ 696685 h 925285"/>
              <a:gd name="connsiteX38" fmla="*/ 1360715 w 1611086"/>
              <a:gd name="connsiteY38" fmla="*/ 718457 h 925285"/>
              <a:gd name="connsiteX39" fmla="*/ 1436915 w 1611086"/>
              <a:gd name="connsiteY39" fmla="*/ 772885 h 925285"/>
              <a:gd name="connsiteX40" fmla="*/ 1469572 w 1611086"/>
              <a:gd name="connsiteY40" fmla="*/ 783771 h 925285"/>
              <a:gd name="connsiteX41" fmla="*/ 1502229 w 1611086"/>
              <a:gd name="connsiteY41" fmla="*/ 816428 h 925285"/>
              <a:gd name="connsiteX42" fmla="*/ 1534886 w 1611086"/>
              <a:gd name="connsiteY42" fmla="*/ 838200 h 925285"/>
              <a:gd name="connsiteX43" fmla="*/ 1578429 w 1611086"/>
              <a:gd name="connsiteY43" fmla="*/ 870857 h 925285"/>
              <a:gd name="connsiteX44" fmla="*/ 1611086 w 1611086"/>
              <a:gd name="connsiteY44" fmla="*/ 925285 h 92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611086" h="925285">
                <a:moveTo>
                  <a:pt x="0" y="119743"/>
                </a:moveTo>
                <a:lnTo>
                  <a:pt x="65315" y="163285"/>
                </a:lnTo>
                <a:cubicBezTo>
                  <a:pt x="76201" y="170542"/>
                  <a:pt x="85280" y="181884"/>
                  <a:pt x="97972" y="185057"/>
                </a:cubicBezTo>
                <a:lnTo>
                  <a:pt x="141515" y="195943"/>
                </a:lnTo>
                <a:cubicBezTo>
                  <a:pt x="152401" y="203200"/>
                  <a:pt x="161922" y="213120"/>
                  <a:pt x="174172" y="217714"/>
                </a:cubicBezTo>
                <a:cubicBezTo>
                  <a:pt x="191496" y="224211"/>
                  <a:pt x="210539" y="224586"/>
                  <a:pt x="228600" y="228600"/>
                </a:cubicBezTo>
                <a:cubicBezTo>
                  <a:pt x="366945" y="259343"/>
                  <a:pt x="162429" y="217542"/>
                  <a:pt x="326572" y="250371"/>
                </a:cubicBezTo>
                <a:cubicBezTo>
                  <a:pt x="420915" y="246742"/>
                  <a:pt x="515397" y="245765"/>
                  <a:pt x="609600" y="239485"/>
                </a:cubicBezTo>
                <a:cubicBezTo>
                  <a:pt x="639790" y="237472"/>
                  <a:pt x="663471" y="226366"/>
                  <a:pt x="685800" y="206828"/>
                </a:cubicBezTo>
                <a:cubicBezTo>
                  <a:pt x="705110" y="189932"/>
                  <a:pt x="740229" y="152400"/>
                  <a:pt x="740229" y="152400"/>
                </a:cubicBezTo>
                <a:cubicBezTo>
                  <a:pt x="743858" y="141514"/>
                  <a:pt x="745211" y="129582"/>
                  <a:pt x="751115" y="119743"/>
                </a:cubicBezTo>
                <a:cubicBezTo>
                  <a:pt x="756395" y="110942"/>
                  <a:pt x="771613" y="108155"/>
                  <a:pt x="772886" y="97971"/>
                </a:cubicBezTo>
                <a:cubicBezTo>
                  <a:pt x="779061" y="48570"/>
                  <a:pt x="762855" y="33940"/>
                  <a:pt x="740229" y="0"/>
                </a:cubicBezTo>
                <a:cubicBezTo>
                  <a:pt x="725715" y="3628"/>
                  <a:pt x="709134" y="2586"/>
                  <a:pt x="696686" y="10885"/>
                </a:cubicBezTo>
                <a:cubicBezTo>
                  <a:pt x="651533" y="40987"/>
                  <a:pt x="677256" y="140500"/>
                  <a:pt x="685800" y="163285"/>
                </a:cubicBezTo>
                <a:cubicBezTo>
                  <a:pt x="700189" y="201656"/>
                  <a:pt x="744013" y="216386"/>
                  <a:pt x="772886" y="239485"/>
                </a:cubicBezTo>
                <a:cubicBezTo>
                  <a:pt x="780900" y="245896"/>
                  <a:pt x="786118" y="255564"/>
                  <a:pt x="794657" y="261257"/>
                </a:cubicBezTo>
                <a:cubicBezTo>
                  <a:pt x="862599" y="306552"/>
                  <a:pt x="812810" y="264891"/>
                  <a:pt x="870857" y="293914"/>
                </a:cubicBezTo>
                <a:cubicBezTo>
                  <a:pt x="882559" y="299765"/>
                  <a:pt x="891490" y="310531"/>
                  <a:pt x="903515" y="315685"/>
                </a:cubicBezTo>
                <a:cubicBezTo>
                  <a:pt x="917266" y="321578"/>
                  <a:pt x="933049" y="321318"/>
                  <a:pt x="947057" y="326571"/>
                </a:cubicBezTo>
                <a:cubicBezTo>
                  <a:pt x="962251" y="332269"/>
                  <a:pt x="975406" y="342645"/>
                  <a:pt x="990600" y="348343"/>
                </a:cubicBezTo>
                <a:cubicBezTo>
                  <a:pt x="1004608" y="353596"/>
                  <a:pt x="1019758" y="355118"/>
                  <a:pt x="1034143" y="359228"/>
                </a:cubicBezTo>
                <a:cubicBezTo>
                  <a:pt x="1045176" y="362380"/>
                  <a:pt x="1055914" y="366485"/>
                  <a:pt x="1066800" y="370114"/>
                </a:cubicBezTo>
                <a:cubicBezTo>
                  <a:pt x="1087495" y="365975"/>
                  <a:pt x="1131574" y="359499"/>
                  <a:pt x="1153886" y="348343"/>
                </a:cubicBezTo>
                <a:cubicBezTo>
                  <a:pt x="1172742" y="338915"/>
                  <a:pt x="1194817" y="321673"/>
                  <a:pt x="1208315" y="304800"/>
                </a:cubicBezTo>
                <a:cubicBezTo>
                  <a:pt x="1216488" y="294584"/>
                  <a:pt x="1221913" y="282359"/>
                  <a:pt x="1230086" y="272143"/>
                </a:cubicBezTo>
                <a:cubicBezTo>
                  <a:pt x="1236497" y="264129"/>
                  <a:pt x="1244600" y="257628"/>
                  <a:pt x="1251857" y="250371"/>
                </a:cubicBezTo>
                <a:cubicBezTo>
                  <a:pt x="1248229" y="235857"/>
                  <a:pt x="1253420" y="215127"/>
                  <a:pt x="1240972" y="206828"/>
                </a:cubicBezTo>
                <a:cubicBezTo>
                  <a:pt x="1232432" y="201135"/>
                  <a:pt x="1223790" y="219420"/>
                  <a:pt x="1219200" y="228600"/>
                </a:cubicBezTo>
                <a:cubicBezTo>
                  <a:pt x="1198811" y="269379"/>
                  <a:pt x="1196099" y="305344"/>
                  <a:pt x="1186543" y="348343"/>
                </a:cubicBezTo>
                <a:cubicBezTo>
                  <a:pt x="1183297" y="362947"/>
                  <a:pt x="1179286" y="377371"/>
                  <a:pt x="1175657" y="391885"/>
                </a:cubicBezTo>
                <a:cubicBezTo>
                  <a:pt x="1177999" y="403593"/>
                  <a:pt x="1187386" y="462233"/>
                  <a:pt x="1197429" y="478971"/>
                </a:cubicBezTo>
                <a:cubicBezTo>
                  <a:pt x="1202709" y="487772"/>
                  <a:pt x="1211943" y="493486"/>
                  <a:pt x="1219200" y="500743"/>
                </a:cubicBezTo>
                <a:cubicBezTo>
                  <a:pt x="1240393" y="564319"/>
                  <a:pt x="1213504" y="505933"/>
                  <a:pt x="1262743" y="555171"/>
                </a:cubicBezTo>
                <a:cubicBezTo>
                  <a:pt x="1271994" y="564422"/>
                  <a:pt x="1276342" y="577612"/>
                  <a:pt x="1284515" y="587828"/>
                </a:cubicBezTo>
                <a:cubicBezTo>
                  <a:pt x="1290926" y="595842"/>
                  <a:pt x="1299029" y="602343"/>
                  <a:pt x="1306286" y="609600"/>
                </a:cubicBezTo>
                <a:cubicBezTo>
                  <a:pt x="1299029" y="620486"/>
                  <a:pt x="1284515" y="629174"/>
                  <a:pt x="1284515" y="642257"/>
                </a:cubicBezTo>
                <a:cubicBezTo>
                  <a:pt x="1284515" y="668383"/>
                  <a:pt x="1324428" y="685073"/>
                  <a:pt x="1338943" y="696685"/>
                </a:cubicBezTo>
                <a:cubicBezTo>
                  <a:pt x="1346957" y="703096"/>
                  <a:pt x="1352830" y="711886"/>
                  <a:pt x="1360715" y="718457"/>
                </a:cubicBezTo>
                <a:cubicBezTo>
                  <a:pt x="1368118" y="724626"/>
                  <a:pt x="1422770" y="765812"/>
                  <a:pt x="1436915" y="772885"/>
                </a:cubicBezTo>
                <a:cubicBezTo>
                  <a:pt x="1447178" y="778017"/>
                  <a:pt x="1458686" y="780142"/>
                  <a:pt x="1469572" y="783771"/>
                </a:cubicBezTo>
                <a:cubicBezTo>
                  <a:pt x="1480458" y="794657"/>
                  <a:pt x="1490403" y="806573"/>
                  <a:pt x="1502229" y="816428"/>
                </a:cubicBezTo>
                <a:cubicBezTo>
                  <a:pt x="1512280" y="824804"/>
                  <a:pt x="1524240" y="830596"/>
                  <a:pt x="1534886" y="838200"/>
                </a:cubicBezTo>
                <a:cubicBezTo>
                  <a:pt x="1549649" y="848745"/>
                  <a:pt x="1563915" y="859971"/>
                  <a:pt x="1578429" y="870857"/>
                </a:cubicBezTo>
                <a:cubicBezTo>
                  <a:pt x="1604701" y="910265"/>
                  <a:pt x="1594349" y="891812"/>
                  <a:pt x="1611086" y="92528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2" descr="http://t1.gstatic.com/images?q=tbn:PjjNQEurCcewFM:http://img.youtube.com/vi/vNssM60EeWA/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3048000"/>
            <a:ext cx="1320798" cy="9906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6934200" y="3331029"/>
            <a:ext cx="228600" cy="315685"/>
          </a:xfrm>
          <a:custGeom>
            <a:avLst/>
            <a:gdLst>
              <a:gd name="connsiteX0" fmla="*/ 0 w 228600"/>
              <a:gd name="connsiteY0" fmla="*/ 0 h 315685"/>
              <a:gd name="connsiteX1" fmla="*/ 10886 w 228600"/>
              <a:gd name="connsiteY1" fmla="*/ 54428 h 315685"/>
              <a:gd name="connsiteX2" fmla="*/ 32657 w 228600"/>
              <a:gd name="connsiteY2" fmla="*/ 76200 h 315685"/>
              <a:gd name="connsiteX3" fmla="*/ 65314 w 228600"/>
              <a:gd name="connsiteY3" fmla="*/ 174171 h 315685"/>
              <a:gd name="connsiteX4" fmla="*/ 76200 w 228600"/>
              <a:gd name="connsiteY4" fmla="*/ 206828 h 315685"/>
              <a:gd name="connsiteX5" fmla="*/ 97971 w 228600"/>
              <a:gd name="connsiteY5" fmla="*/ 228600 h 315685"/>
              <a:gd name="connsiteX6" fmla="*/ 152400 w 228600"/>
              <a:gd name="connsiteY6" fmla="*/ 315685 h 315685"/>
              <a:gd name="connsiteX7" fmla="*/ 228600 w 228600"/>
              <a:gd name="connsiteY7" fmla="*/ 283028 h 31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00" h="315685">
                <a:moveTo>
                  <a:pt x="0" y="0"/>
                </a:moveTo>
                <a:cubicBezTo>
                  <a:pt x="3629" y="18143"/>
                  <a:pt x="3598" y="37422"/>
                  <a:pt x="10886" y="54428"/>
                </a:cubicBezTo>
                <a:cubicBezTo>
                  <a:pt x="14929" y="63861"/>
                  <a:pt x="28067" y="67020"/>
                  <a:pt x="32657" y="76200"/>
                </a:cubicBezTo>
                <a:cubicBezTo>
                  <a:pt x="32665" y="76217"/>
                  <a:pt x="59868" y="157833"/>
                  <a:pt x="65314" y="174171"/>
                </a:cubicBezTo>
                <a:cubicBezTo>
                  <a:pt x="68943" y="185057"/>
                  <a:pt x="68086" y="198714"/>
                  <a:pt x="76200" y="206828"/>
                </a:cubicBezTo>
                <a:lnTo>
                  <a:pt x="97971" y="228600"/>
                </a:lnTo>
                <a:cubicBezTo>
                  <a:pt x="123880" y="306325"/>
                  <a:pt x="100648" y="281184"/>
                  <a:pt x="152400" y="315685"/>
                </a:cubicBezTo>
                <a:cubicBezTo>
                  <a:pt x="222582" y="292291"/>
                  <a:pt x="201487" y="310141"/>
                  <a:pt x="228600" y="28302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981200" y="1676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04800" y="32004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http://t0.gstatic.com/images?q=tbn:wldIpUlHKHnqzM:http://i4.ytimg.com/vi/vNssM60EeWA/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2133600"/>
            <a:ext cx="1143000" cy="933451"/>
          </a:xfrm>
          <a:prstGeom prst="rect">
            <a:avLst/>
          </a:prstGeom>
          <a:noFill/>
        </p:spPr>
      </p:pic>
      <p:pic>
        <p:nvPicPr>
          <p:cNvPr id="27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143000"/>
            <a:ext cx="838200" cy="1187302"/>
          </a:xfrm>
          <a:prstGeom prst="rect">
            <a:avLst/>
          </a:prstGeom>
          <a:noFill/>
        </p:spPr>
      </p:pic>
      <p:pic>
        <p:nvPicPr>
          <p:cNvPr id="17414" name="Picture 6" descr="http://t2.gstatic.com/images?q=tbn:p8tKA7GsJxZ6cM:http://i.ytimg.com/vi/yHOe82IKZNk/0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371600"/>
            <a:ext cx="1228725" cy="923925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4038600" y="304800"/>
            <a:ext cx="4648200" cy="198120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YOU!!!!!!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743200"/>
            <a:ext cx="2209800" cy="1600200"/>
          </a:xfrm>
          <a:prstGeom prst="rect">
            <a:avLst/>
          </a:prstGeom>
          <a:noFill/>
        </p:spPr>
      </p:pic>
      <p:pic>
        <p:nvPicPr>
          <p:cNvPr id="18436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038600"/>
            <a:ext cx="2133600" cy="2590800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3004457" y="290287"/>
            <a:ext cx="5925052" cy="4760684"/>
          </a:xfrm>
          <a:custGeom>
            <a:avLst/>
            <a:gdLst>
              <a:gd name="connsiteX0" fmla="*/ 478972 w 5925052"/>
              <a:gd name="connsiteY0" fmla="*/ 47170 h 4760684"/>
              <a:gd name="connsiteX1" fmla="*/ 446314 w 5925052"/>
              <a:gd name="connsiteY1" fmla="*/ 25399 h 4760684"/>
              <a:gd name="connsiteX2" fmla="*/ 250372 w 5925052"/>
              <a:gd name="connsiteY2" fmla="*/ 36284 h 4760684"/>
              <a:gd name="connsiteX3" fmla="*/ 195943 w 5925052"/>
              <a:gd name="connsiteY3" fmla="*/ 79827 h 4760684"/>
              <a:gd name="connsiteX4" fmla="*/ 163286 w 5925052"/>
              <a:gd name="connsiteY4" fmla="*/ 101599 h 4760684"/>
              <a:gd name="connsiteX5" fmla="*/ 141514 w 5925052"/>
              <a:gd name="connsiteY5" fmla="*/ 145142 h 4760684"/>
              <a:gd name="connsiteX6" fmla="*/ 97972 w 5925052"/>
              <a:gd name="connsiteY6" fmla="*/ 221342 h 4760684"/>
              <a:gd name="connsiteX7" fmla="*/ 76200 w 5925052"/>
              <a:gd name="connsiteY7" fmla="*/ 286656 h 4760684"/>
              <a:gd name="connsiteX8" fmla="*/ 76200 w 5925052"/>
              <a:gd name="connsiteY8" fmla="*/ 602342 h 4760684"/>
              <a:gd name="connsiteX9" fmla="*/ 87086 w 5925052"/>
              <a:gd name="connsiteY9" fmla="*/ 634999 h 4760684"/>
              <a:gd name="connsiteX10" fmla="*/ 108857 w 5925052"/>
              <a:gd name="connsiteY10" fmla="*/ 667656 h 4760684"/>
              <a:gd name="connsiteX11" fmla="*/ 152400 w 5925052"/>
              <a:gd name="connsiteY11" fmla="*/ 722084 h 4760684"/>
              <a:gd name="connsiteX12" fmla="*/ 108857 w 5925052"/>
              <a:gd name="connsiteY12" fmla="*/ 765627 h 4760684"/>
              <a:gd name="connsiteX13" fmla="*/ 54429 w 5925052"/>
              <a:gd name="connsiteY13" fmla="*/ 885370 h 4760684"/>
              <a:gd name="connsiteX14" fmla="*/ 43543 w 5925052"/>
              <a:gd name="connsiteY14" fmla="*/ 939799 h 4760684"/>
              <a:gd name="connsiteX15" fmla="*/ 21772 w 5925052"/>
              <a:gd name="connsiteY15" fmla="*/ 1015999 h 4760684"/>
              <a:gd name="connsiteX16" fmla="*/ 10886 w 5925052"/>
              <a:gd name="connsiteY16" fmla="*/ 1113970 h 4760684"/>
              <a:gd name="connsiteX17" fmla="*/ 0 w 5925052"/>
              <a:gd name="connsiteY17" fmla="*/ 1168399 h 4760684"/>
              <a:gd name="connsiteX18" fmla="*/ 21772 w 5925052"/>
              <a:gd name="connsiteY18" fmla="*/ 1353456 h 4760684"/>
              <a:gd name="connsiteX19" fmla="*/ 54429 w 5925052"/>
              <a:gd name="connsiteY19" fmla="*/ 1396999 h 4760684"/>
              <a:gd name="connsiteX20" fmla="*/ 130629 w 5925052"/>
              <a:gd name="connsiteY20" fmla="*/ 1451427 h 4760684"/>
              <a:gd name="connsiteX21" fmla="*/ 174172 w 5925052"/>
              <a:gd name="connsiteY21" fmla="*/ 1462313 h 4760684"/>
              <a:gd name="connsiteX22" fmla="*/ 304800 w 5925052"/>
              <a:gd name="connsiteY22" fmla="*/ 1418770 h 4760684"/>
              <a:gd name="connsiteX23" fmla="*/ 315686 w 5925052"/>
              <a:gd name="connsiteY23" fmla="*/ 1386113 h 4760684"/>
              <a:gd name="connsiteX24" fmla="*/ 304800 w 5925052"/>
              <a:gd name="connsiteY24" fmla="*/ 1331684 h 4760684"/>
              <a:gd name="connsiteX25" fmla="*/ 228600 w 5925052"/>
              <a:gd name="connsiteY25" fmla="*/ 1342570 h 4760684"/>
              <a:gd name="connsiteX26" fmla="*/ 185057 w 5925052"/>
              <a:gd name="connsiteY26" fmla="*/ 1462313 h 4760684"/>
              <a:gd name="connsiteX27" fmla="*/ 217714 w 5925052"/>
              <a:gd name="connsiteY27" fmla="*/ 1799770 h 4760684"/>
              <a:gd name="connsiteX28" fmla="*/ 283029 w 5925052"/>
              <a:gd name="connsiteY28" fmla="*/ 1973942 h 4760684"/>
              <a:gd name="connsiteX29" fmla="*/ 326572 w 5925052"/>
              <a:gd name="connsiteY29" fmla="*/ 2050142 h 4760684"/>
              <a:gd name="connsiteX30" fmla="*/ 381000 w 5925052"/>
              <a:gd name="connsiteY30" fmla="*/ 2126342 h 4760684"/>
              <a:gd name="connsiteX31" fmla="*/ 511629 w 5925052"/>
              <a:gd name="connsiteY31" fmla="*/ 2235199 h 4760684"/>
              <a:gd name="connsiteX32" fmla="*/ 555172 w 5925052"/>
              <a:gd name="connsiteY32" fmla="*/ 2246084 h 4760684"/>
              <a:gd name="connsiteX33" fmla="*/ 707572 w 5925052"/>
              <a:gd name="connsiteY33" fmla="*/ 2235199 h 4760684"/>
              <a:gd name="connsiteX34" fmla="*/ 729343 w 5925052"/>
              <a:gd name="connsiteY34" fmla="*/ 2213427 h 4760684"/>
              <a:gd name="connsiteX35" fmla="*/ 772886 w 5925052"/>
              <a:gd name="connsiteY35" fmla="*/ 2180770 h 4760684"/>
              <a:gd name="connsiteX36" fmla="*/ 762000 w 5925052"/>
              <a:gd name="connsiteY36" fmla="*/ 2137227 h 4760684"/>
              <a:gd name="connsiteX37" fmla="*/ 620486 w 5925052"/>
              <a:gd name="connsiteY37" fmla="*/ 2126342 h 4760684"/>
              <a:gd name="connsiteX38" fmla="*/ 402772 w 5925052"/>
              <a:gd name="connsiteY38" fmla="*/ 2289627 h 4760684"/>
              <a:gd name="connsiteX39" fmla="*/ 261257 w 5925052"/>
              <a:gd name="connsiteY39" fmla="*/ 2409370 h 4760684"/>
              <a:gd name="connsiteX40" fmla="*/ 185057 w 5925052"/>
              <a:gd name="connsiteY40" fmla="*/ 2550884 h 4760684"/>
              <a:gd name="connsiteX41" fmla="*/ 206829 w 5925052"/>
              <a:gd name="connsiteY41" fmla="*/ 2801256 h 4760684"/>
              <a:gd name="connsiteX42" fmla="*/ 239486 w 5925052"/>
              <a:gd name="connsiteY42" fmla="*/ 2877456 h 4760684"/>
              <a:gd name="connsiteX43" fmla="*/ 272143 w 5925052"/>
              <a:gd name="connsiteY43" fmla="*/ 2942770 h 4760684"/>
              <a:gd name="connsiteX44" fmla="*/ 326572 w 5925052"/>
              <a:gd name="connsiteY44" fmla="*/ 3051627 h 4760684"/>
              <a:gd name="connsiteX45" fmla="*/ 348343 w 5925052"/>
              <a:gd name="connsiteY45" fmla="*/ 3073399 h 4760684"/>
              <a:gd name="connsiteX46" fmla="*/ 381000 w 5925052"/>
              <a:gd name="connsiteY46" fmla="*/ 3116942 h 4760684"/>
              <a:gd name="connsiteX47" fmla="*/ 500743 w 5925052"/>
              <a:gd name="connsiteY47" fmla="*/ 3073399 h 4760684"/>
              <a:gd name="connsiteX48" fmla="*/ 511629 w 5925052"/>
              <a:gd name="connsiteY48" fmla="*/ 3029856 h 4760684"/>
              <a:gd name="connsiteX49" fmla="*/ 500743 w 5925052"/>
              <a:gd name="connsiteY49" fmla="*/ 2953656 h 4760684"/>
              <a:gd name="connsiteX50" fmla="*/ 391886 w 5925052"/>
              <a:gd name="connsiteY50" fmla="*/ 3008084 h 4760684"/>
              <a:gd name="connsiteX51" fmla="*/ 359229 w 5925052"/>
              <a:gd name="connsiteY51" fmla="*/ 3051627 h 4760684"/>
              <a:gd name="connsiteX52" fmla="*/ 293914 w 5925052"/>
              <a:gd name="connsiteY52" fmla="*/ 3204027 h 4760684"/>
              <a:gd name="connsiteX53" fmla="*/ 272143 w 5925052"/>
              <a:gd name="connsiteY53" fmla="*/ 3291113 h 4760684"/>
              <a:gd name="connsiteX54" fmla="*/ 293914 w 5925052"/>
              <a:gd name="connsiteY54" fmla="*/ 3519713 h 4760684"/>
              <a:gd name="connsiteX55" fmla="*/ 359229 w 5925052"/>
              <a:gd name="connsiteY55" fmla="*/ 3650342 h 4760684"/>
              <a:gd name="connsiteX56" fmla="*/ 402772 w 5925052"/>
              <a:gd name="connsiteY56" fmla="*/ 3704770 h 4760684"/>
              <a:gd name="connsiteX57" fmla="*/ 435429 w 5925052"/>
              <a:gd name="connsiteY57" fmla="*/ 3726542 h 4760684"/>
              <a:gd name="connsiteX58" fmla="*/ 468086 w 5925052"/>
              <a:gd name="connsiteY58" fmla="*/ 3759199 h 4760684"/>
              <a:gd name="connsiteX59" fmla="*/ 544286 w 5925052"/>
              <a:gd name="connsiteY59" fmla="*/ 3813627 h 4760684"/>
              <a:gd name="connsiteX60" fmla="*/ 598714 w 5925052"/>
              <a:gd name="connsiteY60" fmla="*/ 3835399 h 4760684"/>
              <a:gd name="connsiteX61" fmla="*/ 805543 w 5925052"/>
              <a:gd name="connsiteY61" fmla="*/ 3780970 h 4760684"/>
              <a:gd name="connsiteX62" fmla="*/ 838200 w 5925052"/>
              <a:gd name="connsiteY62" fmla="*/ 3748313 h 4760684"/>
              <a:gd name="connsiteX63" fmla="*/ 751114 w 5925052"/>
              <a:gd name="connsiteY63" fmla="*/ 3759199 h 4760684"/>
              <a:gd name="connsiteX64" fmla="*/ 685800 w 5925052"/>
              <a:gd name="connsiteY64" fmla="*/ 3824513 h 4760684"/>
              <a:gd name="connsiteX65" fmla="*/ 674914 w 5925052"/>
              <a:gd name="connsiteY65" fmla="*/ 3868056 h 4760684"/>
              <a:gd name="connsiteX66" fmla="*/ 707572 w 5925052"/>
              <a:gd name="connsiteY66" fmla="*/ 3976913 h 4760684"/>
              <a:gd name="connsiteX67" fmla="*/ 729343 w 5925052"/>
              <a:gd name="connsiteY67" fmla="*/ 4009570 h 4760684"/>
              <a:gd name="connsiteX68" fmla="*/ 849086 w 5925052"/>
              <a:gd name="connsiteY68" fmla="*/ 4107542 h 4760684"/>
              <a:gd name="connsiteX69" fmla="*/ 1012372 w 5925052"/>
              <a:gd name="connsiteY69" fmla="*/ 4183742 h 4760684"/>
              <a:gd name="connsiteX70" fmla="*/ 1164772 w 5925052"/>
              <a:gd name="connsiteY70" fmla="*/ 4270827 h 4760684"/>
              <a:gd name="connsiteX71" fmla="*/ 1240972 w 5925052"/>
              <a:gd name="connsiteY71" fmla="*/ 4303484 h 4760684"/>
              <a:gd name="connsiteX72" fmla="*/ 1415143 w 5925052"/>
              <a:gd name="connsiteY72" fmla="*/ 4357913 h 4760684"/>
              <a:gd name="connsiteX73" fmla="*/ 1469572 w 5925052"/>
              <a:gd name="connsiteY73" fmla="*/ 4347027 h 4760684"/>
              <a:gd name="connsiteX74" fmla="*/ 1447800 w 5925052"/>
              <a:gd name="connsiteY74" fmla="*/ 4325256 h 4760684"/>
              <a:gd name="connsiteX75" fmla="*/ 1360714 w 5925052"/>
              <a:gd name="connsiteY75" fmla="*/ 4347027 h 4760684"/>
              <a:gd name="connsiteX76" fmla="*/ 1328057 w 5925052"/>
              <a:gd name="connsiteY76" fmla="*/ 4368799 h 4760684"/>
              <a:gd name="connsiteX77" fmla="*/ 1317172 w 5925052"/>
              <a:gd name="connsiteY77" fmla="*/ 4455884 h 4760684"/>
              <a:gd name="connsiteX78" fmla="*/ 1513114 w 5925052"/>
              <a:gd name="connsiteY78" fmla="*/ 4575627 h 4760684"/>
              <a:gd name="connsiteX79" fmla="*/ 1578429 w 5925052"/>
              <a:gd name="connsiteY79" fmla="*/ 4597399 h 4760684"/>
              <a:gd name="connsiteX80" fmla="*/ 1709057 w 5925052"/>
              <a:gd name="connsiteY80" fmla="*/ 4619170 h 4760684"/>
              <a:gd name="connsiteX81" fmla="*/ 1839686 w 5925052"/>
              <a:gd name="connsiteY81" fmla="*/ 4608284 h 4760684"/>
              <a:gd name="connsiteX82" fmla="*/ 1872343 w 5925052"/>
              <a:gd name="connsiteY82" fmla="*/ 4575627 h 4760684"/>
              <a:gd name="connsiteX83" fmla="*/ 1915886 w 5925052"/>
              <a:gd name="connsiteY83" fmla="*/ 4542970 h 4760684"/>
              <a:gd name="connsiteX84" fmla="*/ 1926772 w 5925052"/>
              <a:gd name="connsiteY84" fmla="*/ 4423227 h 4760684"/>
              <a:gd name="connsiteX85" fmla="*/ 1937657 w 5925052"/>
              <a:gd name="connsiteY85" fmla="*/ 4586513 h 4760684"/>
              <a:gd name="connsiteX86" fmla="*/ 1981200 w 5925052"/>
              <a:gd name="connsiteY86" fmla="*/ 4640942 h 4760684"/>
              <a:gd name="connsiteX87" fmla="*/ 2090057 w 5925052"/>
              <a:gd name="connsiteY87" fmla="*/ 4717142 h 4760684"/>
              <a:gd name="connsiteX88" fmla="*/ 2177143 w 5925052"/>
              <a:gd name="connsiteY88" fmla="*/ 4738913 h 4760684"/>
              <a:gd name="connsiteX89" fmla="*/ 2253343 w 5925052"/>
              <a:gd name="connsiteY89" fmla="*/ 4760684 h 4760684"/>
              <a:gd name="connsiteX90" fmla="*/ 2569029 w 5925052"/>
              <a:gd name="connsiteY90" fmla="*/ 4728027 h 4760684"/>
              <a:gd name="connsiteX91" fmla="*/ 2656114 w 5925052"/>
              <a:gd name="connsiteY91" fmla="*/ 4673599 h 4760684"/>
              <a:gd name="connsiteX92" fmla="*/ 2906486 w 5925052"/>
              <a:gd name="connsiteY92" fmla="*/ 4466770 h 4760684"/>
              <a:gd name="connsiteX93" fmla="*/ 2982686 w 5925052"/>
              <a:gd name="connsiteY93" fmla="*/ 4336142 h 4760684"/>
              <a:gd name="connsiteX94" fmla="*/ 2993572 w 5925052"/>
              <a:gd name="connsiteY94" fmla="*/ 4270827 h 4760684"/>
              <a:gd name="connsiteX95" fmla="*/ 3004457 w 5925052"/>
              <a:gd name="connsiteY95" fmla="*/ 4227284 h 4760684"/>
              <a:gd name="connsiteX96" fmla="*/ 2993572 w 5925052"/>
              <a:gd name="connsiteY96" fmla="*/ 4129313 h 4760684"/>
              <a:gd name="connsiteX97" fmla="*/ 2982686 w 5925052"/>
              <a:gd name="connsiteY97" fmla="*/ 4161970 h 4760684"/>
              <a:gd name="connsiteX98" fmla="*/ 3004457 w 5925052"/>
              <a:gd name="connsiteY98" fmla="*/ 4281713 h 4760684"/>
              <a:gd name="connsiteX99" fmla="*/ 3091543 w 5925052"/>
              <a:gd name="connsiteY99" fmla="*/ 4368799 h 4760684"/>
              <a:gd name="connsiteX100" fmla="*/ 3211286 w 5925052"/>
              <a:gd name="connsiteY100" fmla="*/ 4434113 h 4760684"/>
              <a:gd name="connsiteX101" fmla="*/ 3298372 w 5925052"/>
              <a:gd name="connsiteY101" fmla="*/ 4455884 h 4760684"/>
              <a:gd name="connsiteX102" fmla="*/ 3363686 w 5925052"/>
              <a:gd name="connsiteY102" fmla="*/ 4444999 h 4760684"/>
              <a:gd name="connsiteX103" fmla="*/ 3418114 w 5925052"/>
              <a:gd name="connsiteY103" fmla="*/ 4390570 h 4760684"/>
              <a:gd name="connsiteX104" fmla="*/ 3450772 w 5925052"/>
              <a:gd name="connsiteY104" fmla="*/ 4347027 h 4760684"/>
              <a:gd name="connsiteX105" fmla="*/ 3472543 w 5925052"/>
              <a:gd name="connsiteY105" fmla="*/ 4303484 h 4760684"/>
              <a:gd name="connsiteX106" fmla="*/ 3505200 w 5925052"/>
              <a:gd name="connsiteY106" fmla="*/ 4249056 h 4760684"/>
              <a:gd name="connsiteX107" fmla="*/ 3450772 w 5925052"/>
              <a:gd name="connsiteY107" fmla="*/ 4096656 h 4760684"/>
              <a:gd name="connsiteX108" fmla="*/ 3407229 w 5925052"/>
              <a:gd name="connsiteY108" fmla="*/ 4085770 h 4760684"/>
              <a:gd name="connsiteX109" fmla="*/ 3363686 w 5925052"/>
              <a:gd name="connsiteY109" fmla="*/ 4096656 h 4760684"/>
              <a:gd name="connsiteX110" fmla="*/ 3309257 w 5925052"/>
              <a:gd name="connsiteY110" fmla="*/ 4249056 h 4760684"/>
              <a:gd name="connsiteX111" fmla="*/ 3352800 w 5925052"/>
              <a:gd name="connsiteY111" fmla="*/ 4368799 h 4760684"/>
              <a:gd name="connsiteX112" fmla="*/ 3396343 w 5925052"/>
              <a:gd name="connsiteY112" fmla="*/ 4379684 h 4760684"/>
              <a:gd name="connsiteX113" fmla="*/ 3548743 w 5925052"/>
              <a:gd name="connsiteY113" fmla="*/ 4357913 h 4760684"/>
              <a:gd name="connsiteX114" fmla="*/ 3581400 w 5925052"/>
              <a:gd name="connsiteY114" fmla="*/ 4336142 h 4760684"/>
              <a:gd name="connsiteX115" fmla="*/ 3733800 w 5925052"/>
              <a:gd name="connsiteY115" fmla="*/ 4205513 h 4760684"/>
              <a:gd name="connsiteX116" fmla="*/ 3799114 w 5925052"/>
              <a:gd name="connsiteY116" fmla="*/ 4129313 h 4760684"/>
              <a:gd name="connsiteX117" fmla="*/ 3820886 w 5925052"/>
              <a:gd name="connsiteY117" fmla="*/ 4063999 h 4760684"/>
              <a:gd name="connsiteX118" fmla="*/ 3853543 w 5925052"/>
              <a:gd name="connsiteY118" fmla="*/ 3878942 h 4760684"/>
              <a:gd name="connsiteX119" fmla="*/ 3864429 w 5925052"/>
              <a:gd name="connsiteY119" fmla="*/ 3770084 h 4760684"/>
              <a:gd name="connsiteX120" fmla="*/ 3831772 w 5925052"/>
              <a:gd name="connsiteY120" fmla="*/ 3628570 h 4760684"/>
              <a:gd name="connsiteX121" fmla="*/ 3777343 w 5925052"/>
              <a:gd name="connsiteY121" fmla="*/ 3552370 h 4760684"/>
              <a:gd name="connsiteX122" fmla="*/ 3744686 w 5925052"/>
              <a:gd name="connsiteY122" fmla="*/ 3541484 h 4760684"/>
              <a:gd name="connsiteX123" fmla="*/ 3722914 w 5925052"/>
              <a:gd name="connsiteY123" fmla="*/ 3617684 h 4760684"/>
              <a:gd name="connsiteX124" fmla="*/ 3744686 w 5925052"/>
              <a:gd name="connsiteY124" fmla="*/ 3759199 h 4760684"/>
              <a:gd name="connsiteX125" fmla="*/ 3788229 w 5925052"/>
              <a:gd name="connsiteY125" fmla="*/ 3813627 h 4760684"/>
              <a:gd name="connsiteX126" fmla="*/ 3820886 w 5925052"/>
              <a:gd name="connsiteY126" fmla="*/ 3846284 h 4760684"/>
              <a:gd name="connsiteX127" fmla="*/ 3951514 w 5925052"/>
              <a:gd name="connsiteY127" fmla="*/ 3900713 h 4760684"/>
              <a:gd name="connsiteX128" fmla="*/ 4016829 w 5925052"/>
              <a:gd name="connsiteY128" fmla="*/ 3911599 h 4760684"/>
              <a:gd name="connsiteX129" fmla="*/ 4136572 w 5925052"/>
              <a:gd name="connsiteY129" fmla="*/ 3889827 h 4760684"/>
              <a:gd name="connsiteX130" fmla="*/ 4191000 w 5925052"/>
              <a:gd name="connsiteY130" fmla="*/ 3846284 h 4760684"/>
              <a:gd name="connsiteX131" fmla="*/ 4201886 w 5925052"/>
              <a:gd name="connsiteY131" fmla="*/ 3802742 h 4760684"/>
              <a:gd name="connsiteX132" fmla="*/ 4212772 w 5925052"/>
              <a:gd name="connsiteY132" fmla="*/ 3748313 h 4760684"/>
              <a:gd name="connsiteX133" fmla="*/ 4191000 w 5925052"/>
              <a:gd name="connsiteY133" fmla="*/ 3704770 h 4760684"/>
              <a:gd name="connsiteX134" fmla="*/ 4082143 w 5925052"/>
              <a:gd name="connsiteY134" fmla="*/ 3693884 h 4760684"/>
              <a:gd name="connsiteX135" fmla="*/ 4071257 w 5925052"/>
              <a:gd name="connsiteY135" fmla="*/ 3933370 h 4760684"/>
              <a:gd name="connsiteX136" fmla="*/ 4103914 w 5925052"/>
              <a:gd name="connsiteY136" fmla="*/ 3976913 h 4760684"/>
              <a:gd name="connsiteX137" fmla="*/ 4223657 w 5925052"/>
              <a:gd name="connsiteY137" fmla="*/ 4074884 h 4760684"/>
              <a:gd name="connsiteX138" fmla="*/ 4256314 w 5925052"/>
              <a:gd name="connsiteY138" fmla="*/ 4085770 h 4760684"/>
              <a:gd name="connsiteX139" fmla="*/ 4310743 w 5925052"/>
              <a:gd name="connsiteY139" fmla="*/ 4042227 h 4760684"/>
              <a:gd name="connsiteX140" fmla="*/ 4332514 w 5925052"/>
              <a:gd name="connsiteY140" fmla="*/ 3998684 h 4760684"/>
              <a:gd name="connsiteX141" fmla="*/ 4397829 w 5925052"/>
              <a:gd name="connsiteY141" fmla="*/ 3857170 h 4760684"/>
              <a:gd name="connsiteX142" fmla="*/ 4430486 w 5925052"/>
              <a:gd name="connsiteY142" fmla="*/ 3780970 h 4760684"/>
              <a:gd name="connsiteX143" fmla="*/ 4452257 w 5925052"/>
              <a:gd name="connsiteY143" fmla="*/ 3693884 h 4760684"/>
              <a:gd name="connsiteX144" fmla="*/ 4474029 w 5925052"/>
              <a:gd name="connsiteY144" fmla="*/ 3617684 h 4760684"/>
              <a:gd name="connsiteX145" fmla="*/ 4517572 w 5925052"/>
              <a:gd name="connsiteY145" fmla="*/ 3454399 h 4760684"/>
              <a:gd name="connsiteX146" fmla="*/ 4528457 w 5925052"/>
              <a:gd name="connsiteY146" fmla="*/ 3378199 h 4760684"/>
              <a:gd name="connsiteX147" fmla="*/ 4539343 w 5925052"/>
              <a:gd name="connsiteY147" fmla="*/ 3323770 h 4760684"/>
              <a:gd name="connsiteX148" fmla="*/ 4528457 w 5925052"/>
              <a:gd name="connsiteY148" fmla="*/ 3258456 h 4760684"/>
              <a:gd name="connsiteX149" fmla="*/ 4517572 w 5925052"/>
              <a:gd name="connsiteY149" fmla="*/ 3291113 h 4760684"/>
              <a:gd name="connsiteX150" fmla="*/ 4539343 w 5925052"/>
              <a:gd name="connsiteY150" fmla="*/ 3421742 h 4760684"/>
              <a:gd name="connsiteX151" fmla="*/ 4582886 w 5925052"/>
              <a:gd name="connsiteY151" fmla="*/ 3454399 h 4760684"/>
              <a:gd name="connsiteX152" fmla="*/ 4746172 w 5925052"/>
              <a:gd name="connsiteY152" fmla="*/ 3487056 h 4760684"/>
              <a:gd name="connsiteX153" fmla="*/ 4974772 w 5925052"/>
              <a:gd name="connsiteY153" fmla="*/ 3421742 h 4760684"/>
              <a:gd name="connsiteX154" fmla="*/ 5083629 w 5925052"/>
              <a:gd name="connsiteY154" fmla="*/ 3356427 h 4760684"/>
              <a:gd name="connsiteX155" fmla="*/ 5127172 w 5925052"/>
              <a:gd name="connsiteY155" fmla="*/ 3312884 h 4760684"/>
              <a:gd name="connsiteX156" fmla="*/ 5181600 w 5925052"/>
              <a:gd name="connsiteY156" fmla="*/ 3236684 h 4760684"/>
              <a:gd name="connsiteX157" fmla="*/ 5214257 w 5925052"/>
              <a:gd name="connsiteY157" fmla="*/ 3204027 h 4760684"/>
              <a:gd name="connsiteX158" fmla="*/ 5236029 w 5925052"/>
              <a:gd name="connsiteY158" fmla="*/ 3106056 h 4760684"/>
              <a:gd name="connsiteX159" fmla="*/ 5246914 w 5925052"/>
              <a:gd name="connsiteY159" fmla="*/ 3073399 h 4760684"/>
              <a:gd name="connsiteX160" fmla="*/ 5236029 w 5925052"/>
              <a:gd name="connsiteY160" fmla="*/ 2975427 h 4760684"/>
              <a:gd name="connsiteX161" fmla="*/ 5138057 w 5925052"/>
              <a:gd name="connsiteY161" fmla="*/ 2997199 h 4760684"/>
              <a:gd name="connsiteX162" fmla="*/ 5105400 w 5925052"/>
              <a:gd name="connsiteY162" fmla="*/ 3018970 h 4760684"/>
              <a:gd name="connsiteX163" fmla="*/ 5050972 w 5925052"/>
              <a:gd name="connsiteY163" fmla="*/ 3084284 h 4760684"/>
              <a:gd name="connsiteX164" fmla="*/ 5040086 w 5925052"/>
              <a:gd name="connsiteY164" fmla="*/ 3149599 h 4760684"/>
              <a:gd name="connsiteX165" fmla="*/ 5072743 w 5925052"/>
              <a:gd name="connsiteY165" fmla="*/ 3291113 h 4760684"/>
              <a:gd name="connsiteX166" fmla="*/ 5105400 w 5925052"/>
              <a:gd name="connsiteY166" fmla="*/ 3312884 h 4760684"/>
              <a:gd name="connsiteX167" fmla="*/ 5203372 w 5925052"/>
              <a:gd name="connsiteY167" fmla="*/ 3345542 h 4760684"/>
              <a:gd name="connsiteX168" fmla="*/ 5366657 w 5925052"/>
              <a:gd name="connsiteY168" fmla="*/ 3323770 h 4760684"/>
              <a:gd name="connsiteX169" fmla="*/ 5497286 w 5925052"/>
              <a:gd name="connsiteY169" fmla="*/ 3214913 h 4760684"/>
              <a:gd name="connsiteX170" fmla="*/ 5519057 w 5925052"/>
              <a:gd name="connsiteY170" fmla="*/ 3149599 h 4760684"/>
              <a:gd name="connsiteX171" fmla="*/ 5551714 w 5925052"/>
              <a:gd name="connsiteY171" fmla="*/ 3084284 h 4760684"/>
              <a:gd name="connsiteX172" fmla="*/ 5573486 w 5925052"/>
              <a:gd name="connsiteY172" fmla="*/ 3029856 h 4760684"/>
              <a:gd name="connsiteX173" fmla="*/ 5584372 w 5925052"/>
              <a:gd name="connsiteY173" fmla="*/ 2975427 h 4760684"/>
              <a:gd name="connsiteX174" fmla="*/ 5606143 w 5925052"/>
              <a:gd name="connsiteY174" fmla="*/ 2855684 h 4760684"/>
              <a:gd name="connsiteX175" fmla="*/ 5595257 w 5925052"/>
              <a:gd name="connsiteY175" fmla="*/ 2681513 h 4760684"/>
              <a:gd name="connsiteX176" fmla="*/ 5573486 w 5925052"/>
              <a:gd name="connsiteY176" fmla="*/ 2648856 h 4760684"/>
              <a:gd name="connsiteX177" fmla="*/ 5519057 w 5925052"/>
              <a:gd name="connsiteY177" fmla="*/ 2583542 h 4760684"/>
              <a:gd name="connsiteX178" fmla="*/ 5453743 w 5925052"/>
              <a:gd name="connsiteY178" fmla="*/ 2594427 h 4760684"/>
              <a:gd name="connsiteX179" fmla="*/ 5410200 w 5925052"/>
              <a:gd name="connsiteY179" fmla="*/ 2648856 h 4760684"/>
              <a:gd name="connsiteX180" fmla="*/ 5366657 w 5925052"/>
              <a:gd name="connsiteY180" fmla="*/ 2735942 h 4760684"/>
              <a:gd name="connsiteX181" fmla="*/ 5377543 w 5925052"/>
              <a:gd name="connsiteY181" fmla="*/ 2833913 h 4760684"/>
              <a:gd name="connsiteX182" fmla="*/ 5453743 w 5925052"/>
              <a:gd name="connsiteY182" fmla="*/ 2888342 h 4760684"/>
              <a:gd name="connsiteX183" fmla="*/ 5497286 w 5925052"/>
              <a:gd name="connsiteY183" fmla="*/ 2899227 h 4760684"/>
              <a:gd name="connsiteX184" fmla="*/ 5671457 w 5925052"/>
              <a:gd name="connsiteY184" fmla="*/ 2931884 h 4760684"/>
              <a:gd name="connsiteX185" fmla="*/ 5715000 w 5925052"/>
              <a:gd name="connsiteY185" fmla="*/ 2920999 h 4760684"/>
              <a:gd name="connsiteX186" fmla="*/ 5725886 w 5925052"/>
              <a:gd name="connsiteY186" fmla="*/ 2888342 h 4760684"/>
              <a:gd name="connsiteX187" fmla="*/ 5747657 w 5925052"/>
              <a:gd name="connsiteY187" fmla="*/ 2790370 h 4760684"/>
              <a:gd name="connsiteX188" fmla="*/ 5769429 w 5925052"/>
              <a:gd name="connsiteY188" fmla="*/ 2735942 h 4760684"/>
              <a:gd name="connsiteX189" fmla="*/ 5769429 w 5925052"/>
              <a:gd name="connsiteY189" fmla="*/ 2572656 h 4760684"/>
              <a:gd name="connsiteX190" fmla="*/ 5715000 w 5925052"/>
              <a:gd name="connsiteY190" fmla="*/ 2496456 h 4760684"/>
              <a:gd name="connsiteX191" fmla="*/ 5671457 w 5925052"/>
              <a:gd name="connsiteY191" fmla="*/ 2583542 h 4760684"/>
              <a:gd name="connsiteX192" fmla="*/ 5704114 w 5925052"/>
              <a:gd name="connsiteY192" fmla="*/ 2812142 h 4760684"/>
              <a:gd name="connsiteX193" fmla="*/ 5725886 w 5925052"/>
              <a:gd name="connsiteY193" fmla="*/ 2833913 h 4760684"/>
              <a:gd name="connsiteX194" fmla="*/ 5812972 w 5925052"/>
              <a:gd name="connsiteY194" fmla="*/ 2790370 h 4760684"/>
              <a:gd name="connsiteX195" fmla="*/ 5845629 w 5925052"/>
              <a:gd name="connsiteY195" fmla="*/ 2725056 h 4760684"/>
              <a:gd name="connsiteX196" fmla="*/ 5867400 w 5925052"/>
              <a:gd name="connsiteY196" fmla="*/ 2692399 h 4760684"/>
              <a:gd name="connsiteX197" fmla="*/ 5900057 w 5925052"/>
              <a:gd name="connsiteY197" fmla="*/ 2605313 h 4760684"/>
              <a:gd name="connsiteX198" fmla="*/ 5910943 w 5925052"/>
              <a:gd name="connsiteY198" fmla="*/ 2550884 h 4760684"/>
              <a:gd name="connsiteX199" fmla="*/ 5921829 w 5925052"/>
              <a:gd name="connsiteY199" fmla="*/ 2518227 h 4760684"/>
              <a:gd name="connsiteX200" fmla="*/ 5921829 w 5925052"/>
              <a:gd name="connsiteY200" fmla="*/ 2256970 h 476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5925052" h="4760684">
                <a:moveTo>
                  <a:pt x="478972" y="47170"/>
                </a:moveTo>
                <a:cubicBezTo>
                  <a:pt x="468086" y="39913"/>
                  <a:pt x="458564" y="29993"/>
                  <a:pt x="446314" y="25399"/>
                </a:cubicBezTo>
                <a:cubicBezTo>
                  <a:pt x="378582" y="0"/>
                  <a:pt x="323771" y="24992"/>
                  <a:pt x="250372" y="36284"/>
                </a:cubicBezTo>
                <a:cubicBezTo>
                  <a:pt x="232229" y="50798"/>
                  <a:pt x="214530" y="65886"/>
                  <a:pt x="195943" y="79827"/>
                </a:cubicBezTo>
                <a:cubicBezTo>
                  <a:pt x="185477" y="87677"/>
                  <a:pt x="171662" y="91548"/>
                  <a:pt x="163286" y="101599"/>
                </a:cubicBezTo>
                <a:cubicBezTo>
                  <a:pt x="152897" y="114065"/>
                  <a:pt x="149565" y="131053"/>
                  <a:pt x="141514" y="145142"/>
                </a:cubicBezTo>
                <a:cubicBezTo>
                  <a:pt x="115330" y="190964"/>
                  <a:pt x="119903" y="166515"/>
                  <a:pt x="97972" y="221342"/>
                </a:cubicBezTo>
                <a:cubicBezTo>
                  <a:pt x="89449" y="242650"/>
                  <a:pt x="83457" y="264885"/>
                  <a:pt x="76200" y="286656"/>
                </a:cubicBezTo>
                <a:cubicBezTo>
                  <a:pt x="55898" y="428769"/>
                  <a:pt x="58278" y="378321"/>
                  <a:pt x="76200" y="602342"/>
                </a:cubicBezTo>
                <a:cubicBezTo>
                  <a:pt x="77115" y="613780"/>
                  <a:pt x="81954" y="624736"/>
                  <a:pt x="87086" y="634999"/>
                </a:cubicBezTo>
                <a:cubicBezTo>
                  <a:pt x="92937" y="646701"/>
                  <a:pt x="103006" y="655954"/>
                  <a:pt x="108857" y="667656"/>
                </a:cubicBezTo>
                <a:cubicBezTo>
                  <a:pt x="135147" y="720235"/>
                  <a:pt x="97350" y="685385"/>
                  <a:pt x="152400" y="722084"/>
                </a:cubicBezTo>
                <a:cubicBezTo>
                  <a:pt x="137886" y="736598"/>
                  <a:pt x="113835" y="745713"/>
                  <a:pt x="108857" y="765627"/>
                </a:cubicBezTo>
                <a:cubicBezTo>
                  <a:pt x="90877" y="837551"/>
                  <a:pt x="105395" y="796180"/>
                  <a:pt x="54429" y="885370"/>
                </a:cubicBezTo>
                <a:cubicBezTo>
                  <a:pt x="50800" y="903513"/>
                  <a:pt x="48030" y="921849"/>
                  <a:pt x="43543" y="939799"/>
                </a:cubicBezTo>
                <a:cubicBezTo>
                  <a:pt x="37136" y="965427"/>
                  <a:pt x="26640" y="990035"/>
                  <a:pt x="21772" y="1015999"/>
                </a:cubicBezTo>
                <a:cubicBezTo>
                  <a:pt x="15717" y="1048294"/>
                  <a:pt x="15533" y="1081442"/>
                  <a:pt x="10886" y="1113970"/>
                </a:cubicBezTo>
                <a:cubicBezTo>
                  <a:pt x="8269" y="1132286"/>
                  <a:pt x="3629" y="1150256"/>
                  <a:pt x="0" y="1168399"/>
                </a:cubicBezTo>
                <a:cubicBezTo>
                  <a:pt x="7257" y="1230085"/>
                  <a:pt x="7386" y="1293034"/>
                  <a:pt x="21772" y="1353456"/>
                </a:cubicBezTo>
                <a:cubicBezTo>
                  <a:pt x="25974" y="1371105"/>
                  <a:pt x="41600" y="1384170"/>
                  <a:pt x="54429" y="1396999"/>
                </a:cubicBezTo>
                <a:cubicBezTo>
                  <a:pt x="57217" y="1399787"/>
                  <a:pt x="119812" y="1446791"/>
                  <a:pt x="130629" y="1451427"/>
                </a:cubicBezTo>
                <a:cubicBezTo>
                  <a:pt x="144380" y="1457320"/>
                  <a:pt x="159658" y="1458684"/>
                  <a:pt x="174172" y="1462313"/>
                </a:cubicBezTo>
                <a:cubicBezTo>
                  <a:pt x="265242" y="1453206"/>
                  <a:pt x="273853" y="1480664"/>
                  <a:pt x="304800" y="1418770"/>
                </a:cubicBezTo>
                <a:cubicBezTo>
                  <a:pt x="309932" y="1408507"/>
                  <a:pt x="312057" y="1396999"/>
                  <a:pt x="315686" y="1386113"/>
                </a:cubicBezTo>
                <a:cubicBezTo>
                  <a:pt x="312057" y="1367970"/>
                  <a:pt x="315063" y="1347079"/>
                  <a:pt x="304800" y="1331684"/>
                </a:cubicBezTo>
                <a:cubicBezTo>
                  <a:pt x="284779" y="1301653"/>
                  <a:pt x="242764" y="1335488"/>
                  <a:pt x="228600" y="1342570"/>
                </a:cubicBezTo>
                <a:cubicBezTo>
                  <a:pt x="211360" y="1377050"/>
                  <a:pt x="182708" y="1420033"/>
                  <a:pt x="185057" y="1462313"/>
                </a:cubicBezTo>
                <a:cubicBezTo>
                  <a:pt x="191326" y="1575150"/>
                  <a:pt x="196460" y="1688776"/>
                  <a:pt x="217714" y="1799770"/>
                </a:cubicBezTo>
                <a:cubicBezTo>
                  <a:pt x="229376" y="1860669"/>
                  <a:pt x="252266" y="1920106"/>
                  <a:pt x="283029" y="1973942"/>
                </a:cubicBezTo>
                <a:cubicBezTo>
                  <a:pt x="297543" y="1999342"/>
                  <a:pt x="310752" y="2025534"/>
                  <a:pt x="326572" y="2050142"/>
                </a:cubicBezTo>
                <a:cubicBezTo>
                  <a:pt x="343451" y="2076399"/>
                  <a:pt x="360686" y="2102642"/>
                  <a:pt x="381000" y="2126342"/>
                </a:cubicBezTo>
                <a:cubicBezTo>
                  <a:pt x="419957" y="2171792"/>
                  <a:pt x="457147" y="2210985"/>
                  <a:pt x="511629" y="2235199"/>
                </a:cubicBezTo>
                <a:cubicBezTo>
                  <a:pt x="525301" y="2241275"/>
                  <a:pt x="540658" y="2242456"/>
                  <a:pt x="555172" y="2246084"/>
                </a:cubicBezTo>
                <a:cubicBezTo>
                  <a:pt x="605972" y="2242456"/>
                  <a:pt x="657515" y="2244585"/>
                  <a:pt x="707572" y="2235199"/>
                </a:cubicBezTo>
                <a:cubicBezTo>
                  <a:pt x="717659" y="2233308"/>
                  <a:pt x="721459" y="2219997"/>
                  <a:pt x="729343" y="2213427"/>
                </a:cubicBezTo>
                <a:cubicBezTo>
                  <a:pt x="743281" y="2201812"/>
                  <a:pt x="758372" y="2191656"/>
                  <a:pt x="772886" y="2180770"/>
                </a:cubicBezTo>
                <a:cubicBezTo>
                  <a:pt x="769257" y="2166256"/>
                  <a:pt x="770299" y="2149675"/>
                  <a:pt x="762000" y="2137227"/>
                </a:cubicBezTo>
                <a:cubicBezTo>
                  <a:pt x="731813" y="2091947"/>
                  <a:pt x="650902" y="2123300"/>
                  <a:pt x="620486" y="2126342"/>
                </a:cubicBezTo>
                <a:cubicBezTo>
                  <a:pt x="525005" y="2189995"/>
                  <a:pt x="517506" y="2192544"/>
                  <a:pt x="402772" y="2289627"/>
                </a:cubicBezTo>
                <a:cubicBezTo>
                  <a:pt x="355600" y="2329541"/>
                  <a:pt x="295534" y="2357956"/>
                  <a:pt x="261257" y="2409370"/>
                </a:cubicBezTo>
                <a:cubicBezTo>
                  <a:pt x="202385" y="2497677"/>
                  <a:pt x="228021" y="2450634"/>
                  <a:pt x="185057" y="2550884"/>
                </a:cubicBezTo>
                <a:cubicBezTo>
                  <a:pt x="192314" y="2634341"/>
                  <a:pt x="193057" y="2718624"/>
                  <a:pt x="206829" y="2801256"/>
                </a:cubicBezTo>
                <a:cubicBezTo>
                  <a:pt x="211372" y="2828514"/>
                  <a:pt x="227906" y="2852365"/>
                  <a:pt x="239486" y="2877456"/>
                </a:cubicBezTo>
                <a:cubicBezTo>
                  <a:pt x="249686" y="2899557"/>
                  <a:pt x="262071" y="2920611"/>
                  <a:pt x="272143" y="2942770"/>
                </a:cubicBezTo>
                <a:cubicBezTo>
                  <a:pt x="299738" y="3003479"/>
                  <a:pt x="286062" y="2994914"/>
                  <a:pt x="326572" y="3051627"/>
                </a:cubicBezTo>
                <a:cubicBezTo>
                  <a:pt x="332537" y="3059978"/>
                  <a:pt x="341773" y="3065515"/>
                  <a:pt x="348343" y="3073399"/>
                </a:cubicBezTo>
                <a:cubicBezTo>
                  <a:pt x="359958" y="3087337"/>
                  <a:pt x="370114" y="3102428"/>
                  <a:pt x="381000" y="3116942"/>
                </a:cubicBezTo>
                <a:cubicBezTo>
                  <a:pt x="393022" y="3113936"/>
                  <a:pt x="481559" y="3102175"/>
                  <a:pt x="500743" y="3073399"/>
                </a:cubicBezTo>
                <a:cubicBezTo>
                  <a:pt x="509042" y="3060951"/>
                  <a:pt x="508000" y="3044370"/>
                  <a:pt x="511629" y="3029856"/>
                </a:cubicBezTo>
                <a:cubicBezTo>
                  <a:pt x="508000" y="3004456"/>
                  <a:pt x="523692" y="2965131"/>
                  <a:pt x="500743" y="2953656"/>
                </a:cubicBezTo>
                <a:cubicBezTo>
                  <a:pt x="482738" y="2944654"/>
                  <a:pt x="414292" y="2993147"/>
                  <a:pt x="391886" y="3008084"/>
                </a:cubicBezTo>
                <a:cubicBezTo>
                  <a:pt x="381000" y="3022598"/>
                  <a:pt x="368563" y="3036070"/>
                  <a:pt x="359229" y="3051627"/>
                </a:cubicBezTo>
                <a:cubicBezTo>
                  <a:pt x="334076" y="3093549"/>
                  <a:pt x="307903" y="3159262"/>
                  <a:pt x="293914" y="3204027"/>
                </a:cubicBezTo>
                <a:cubicBezTo>
                  <a:pt x="284989" y="3232587"/>
                  <a:pt x="279400" y="3262084"/>
                  <a:pt x="272143" y="3291113"/>
                </a:cubicBezTo>
                <a:cubicBezTo>
                  <a:pt x="279400" y="3367313"/>
                  <a:pt x="282696" y="3443995"/>
                  <a:pt x="293914" y="3519713"/>
                </a:cubicBezTo>
                <a:cubicBezTo>
                  <a:pt x="301850" y="3573278"/>
                  <a:pt x="328167" y="3607632"/>
                  <a:pt x="359229" y="3650342"/>
                </a:cubicBezTo>
                <a:cubicBezTo>
                  <a:pt x="372895" y="3669132"/>
                  <a:pt x="386343" y="3688341"/>
                  <a:pt x="402772" y="3704770"/>
                </a:cubicBezTo>
                <a:cubicBezTo>
                  <a:pt x="412023" y="3714021"/>
                  <a:pt x="425378" y="3718166"/>
                  <a:pt x="435429" y="3726542"/>
                </a:cubicBezTo>
                <a:cubicBezTo>
                  <a:pt x="447255" y="3736397"/>
                  <a:pt x="456397" y="3749180"/>
                  <a:pt x="468086" y="3759199"/>
                </a:cubicBezTo>
                <a:cubicBezTo>
                  <a:pt x="474990" y="3765117"/>
                  <a:pt x="530501" y="3806734"/>
                  <a:pt x="544286" y="3813627"/>
                </a:cubicBezTo>
                <a:cubicBezTo>
                  <a:pt x="561763" y="3822366"/>
                  <a:pt x="580571" y="3828142"/>
                  <a:pt x="598714" y="3835399"/>
                </a:cubicBezTo>
                <a:cubicBezTo>
                  <a:pt x="740795" y="3816454"/>
                  <a:pt x="731020" y="3844847"/>
                  <a:pt x="805543" y="3780970"/>
                </a:cubicBezTo>
                <a:cubicBezTo>
                  <a:pt x="817232" y="3770951"/>
                  <a:pt x="827314" y="3759199"/>
                  <a:pt x="838200" y="3748313"/>
                </a:cubicBezTo>
                <a:cubicBezTo>
                  <a:pt x="784811" y="3737635"/>
                  <a:pt x="789360" y="3725203"/>
                  <a:pt x="751114" y="3759199"/>
                </a:cubicBezTo>
                <a:cubicBezTo>
                  <a:pt x="728102" y="3779654"/>
                  <a:pt x="685800" y="3824513"/>
                  <a:pt x="685800" y="3824513"/>
                </a:cubicBezTo>
                <a:cubicBezTo>
                  <a:pt x="682171" y="3839027"/>
                  <a:pt x="672798" y="3853245"/>
                  <a:pt x="674914" y="3868056"/>
                </a:cubicBezTo>
                <a:cubicBezTo>
                  <a:pt x="680272" y="3905559"/>
                  <a:pt x="693973" y="3941555"/>
                  <a:pt x="707572" y="3976913"/>
                </a:cubicBezTo>
                <a:cubicBezTo>
                  <a:pt x="712269" y="3989124"/>
                  <a:pt x="720728" y="3999724"/>
                  <a:pt x="729343" y="4009570"/>
                </a:cubicBezTo>
                <a:cubicBezTo>
                  <a:pt x="770996" y="4057173"/>
                  <a:pt x="794321" y="4075595"/>
                  <a:pt x="849086" y="4107542"/>
                </a:cubicBezTo>
                <a:cubicBezTo>
                  <a:pt x="917499" y="4147450"/>
                  <a:pt x="934537" y="4143133"/>
                  <a:pt x="1012372" y="4183742"/>
                </a:cubicBezTo>
                <a:cubicBezTo>
                  <a:pt x="1064245" y="4210806"/>
                  <a:pt x="1110994" y="4247779"/>
                  <a:pt x="1164772" y="4270827"/>
                </a:cubicBezTo>
                <a:cubicBezTo>
                  <a:pt x="1190172" y="4281713"/>
                  <a:pt x="1215041" y="4293931"/>
                  <a:pt x="1240972" y="4303484"/>
                </a:cubicBezTo>
                <a:cubicBezTo>
                  <a:pt x="1342883" y="4341030"/>
                  <a:pt x="1341059" y="4339392"/>
                  <a:pt x="1415143" y="4357913"/>
                </a:cubicBezTo>
                <a:cubicBezTo>
                  <a:pt x="1433286" y="4354284"/>
                  <a:pt x="1456489" y="4360110"/>
                  <a:pt x="1469572" y="4347027"/>
                </a:cubicBezTo>
                <a:cubicBezTo>
                  <a:pt x="1476829" y="4339770"/>
                  <a:pt x="1458063" y="4325256"/>
                  <a:pt x="1447800" y="4325256"/>
                </a:cubicBezTo>
                <a:cubicBezTo>
                  <a:pt x="1417878" y="4325256"/>
                  <a:pt x="1389743" y="4339770"/>
                  <a:pt x="1360714" y="4347027"/>
                </a:cubicBezTo>
                <a:cubicBezTo>
                  <a:pt x="1349828" y="4354284"/>
                  <a:pt x="1337308" y="4359548"/>
                  <a:pt x="1328057" y="4368799"/>
                </a:cubicBezTo>
                <a:cubicBezTo>
                  <a:pt x="1302476" y="4394381"/>
                  <a:pt x="1294594" y="4420405"/>
                  <a:pt x="1317172" y="4455884"/>
                </a:cubicBezTo>
                <a:cubicBezTo>
                  <a:pt x="1363315" y="4528395"/>
                  <a:pt x="1434536" y="4549434"/>
                  <a:pt x="1513114" y="4575627"/>
                </a:cubicBezTo>
                <a:cubicBezTo>
                  <a:pt x="1534886" y="4582884"/>
                  <a:pt x="1556026" y="4592421"/>
                  <a:pt x="1578429" y="4597399"/>
                </a:cubicBezTo>
                <a:cubicBezTo>
                  <a:pt x="1621521" y="4606975"/>
                  <a:pt x="1709057" y="4619170"/>
                  <a:pt x="1709057" y="4619170"/>
                </a:cubicBezTo>
                <a:cubicBezTo>
                  <a:pt x="1752600" y="4615541"/>
                  <a:pt x="1797467" y="4619542"/>
                  <a:pt x="1839686" y="4608284"/>
                </a:cubicBezTo>
                <a:cubicBezTo>
                  <a:pt x="1854561" y="4604317"/>
                  <a:pt x="1860654" y="4585646"/>
                  <a:pt x="1872343" y="4575627"/>
                </a:cubicBezTo>
                <a:cubicBezTo>
                  <a:pt x="1886118" y="4563820"/>
                  <a:pt x="1901372" y="4553856"/>
                  <a:pt x="1915886" y="4542970"/>
                </a:cubicBezTo>
                <a:cubicBezTo>
                  <a:pt x="1940440" y="4444752"/>
                  <a:pt x="1947119" y="4484271"/>
                  <a:pt x="1926772" y="4423227"/>
                </a:cubicBezTo>
                <a:cubicBezTo>
                  <a:pt x="1874425" y="4475574"/>
                  <a:pt x="1885443" y="4452248"/>
                  <a:pt x="1937657" y="4586513"/>
                </a:cubicBezTo>
                <a:cubicBezTo>
                  <a:pt x="1946078" y="4608168"/>
                  <a:pt x="1965900" y="4623456"/>
                  <a:pt x="1981200" y="4640942"/>
                </a:cubicBezTo>
                <a:cubicBezTo>
                  <a:pt x="2013408" y="4677751"/>
                  <a:pt x="2040654" y="4697381"/>
                  <a:pt x="2090057" y="4717142"/>
                </a:cubicBezTo>
                <a:cubicBezTo>
                  <a:pt x="2117839" y="4728255"/>
                  <a:pt x="2148231" y="4731203"/>
                  <a:pt x="2177143" y="4738913"/>
                </a:cubicBezTo>
                <a:cubicBezTo>
                  <a:pt x="2202667" y="4745719"/>
                  <a:pt x="2227943" y="4753427"/>
                  <a:pt x="2253343" y="4760684"/>
                </a:cubicBezTo>
                <a:cubicBezTo>
                  <a:pt x="2358572" y="4749798"/>
                  <a:pt x="2465628" y="4750384"/>
                  <a:pt x="2569029" y="4728027"/>
                </a:cubicBezTo>
                <a:cubicBezTo>
                  <a:pt x="2602487" y="4720793"/>
                  <a:pt x="2628180" y="4693385"/>
                  <a:pt x="2656114" y="4673599"/>
                </a:cubicBezTo>
                <a:cubicBezTo>
                  <a:pt x="2742241" y="4612592"/>
                  <a:pt x="2836774" y="4549157"/>
                  <a:pt x="2906486" y="4466770"/>
                </a:cubicBezTo>
                <a:cubicBezTo>
                  <a:pt x="2941348" y="4425570"/>
                  <a:pt x="2958964" y="4383587"/>
                  <a:pt x="2982686" y="4336142"/>
                </a:cubicBezTo>
                <a:cubicBezTo>
                  <a:pt x="2986315" y="4314370"/>
                  <a:pt x="2989243" y="4292470"/>
                  <a:pt x="2993572" y="4270827"/>
                </a:cubicBezTo>
                <a:cubicBezTo>
                  <a:pt x="2996506" y="4256157"/>
                  <a:pt x="3004457" y="4242245"/>
                  <a:pt x="3004457" y="4227284"/>
                </a:cubicBezTo>
                <a:cubicBezTo>
                  <a:pt x="3004457" y="4194426"/>
                  <a:pt x="2997200" y="4161970"/>
                  <a:pt x="2993572" y="4129313"/>
                </a:cubicBezTo>
                <a:cubicBezTo>
                  <a:pt x="2989943" y="4140199"/>
                  <a:pt x="2981869" y="4150525"/>
                  <a:pt x="2982686" y="4161970"/>
                </a:cubicBezTo>
                <a:cubicBezTo>
                  <a:pt x="2985576" y="4202436"/>
                  <a:pt x="2990212" y="4243727"/>
                  <a:pt x="3004457" y="4281713"/>
                </a:cubicBezTo>
                <a:cubicBezTo>
                  <a:pt x="3017148" y="4315555"/>
                  <a:pt x="3062354" y="4349340"/>
                  <a:pt x="3091543" y="4368799"/>
                </a:cubicBezTo>
                <a:cubicBezTo>
                  <a:pt x="3125947" y="4391735"/>
                  <a:pt x="3174097" y="4417584"/>
                  <a:pt x="3211286" y="4434113"/>
                </a:cubicBezTo>
                <a:cubicBezTo>
                  <a:pt x="3238676" y="4446287"/>
                  <a:pt x="3269487" y="4450107"/>
                  <a:pt x="3298372" y="4455884"/>
                </a:cubicBezTo>
                <a:cubicBezTo>
                  <a:pt x="3320143" y="4452256"/>
                  <a:pt x="3342747" y="4451979"/>
                  <a:pt x="3363686" y="4444999"/>
                </a:cubicBezTo>
                <a:cubicBezTo>
                  <a:pt x="3396343" y="4434113"/>
                  <a:pt x="3399971" y="4415969"/>
                  <a:pt x="3418114" y="4390570"/>
                </a:cubicBezTo>
                <a:cubicBezTo>
                  <a:pt x="3428659" y="4375806"/>
                  <a:pt x="3441156" y="4362412"/>
                  <a:pt x="3450772" y="4347027"/>
                </a:cubicBezTo>
                <a:cubicBezTo>
                  <a:pt x="3459373" y="4333266"/>
                  <a:pt x="3464662" y="4317669"/>
                  <a:pt x="3472543" y="4303484"/>
                </a:cubicBezTo>
                <a:cubicBezTo>
                  <a:pt x="3482818" y="4284989"/>
                  <a:pt x="3494314" y="4267199"/>
                  <a:pt x="3505200" y="4249056"/>
                </a:cubicBezTo>
                <a:cubicBezTo>
                  <a:pt x="3491283" y="4165551"/>
                  <a:pt x="3517194" y="4125122"/>
                  <a:pt x="3450772" y="4096656"/>
                </a:cubicBezTo>
                <a:cubicBezTo>
                  <a:pt x="3437021" y="4090763"/>
                  <a:pt x="3421743" y="4089399"/>
                  <a:pt x="3407229" y="4085770"/>
                </a:cubicBezTo>
                <a:cubicBezTo>
                  <a:pt x="3392715" y="4089399"/>
                  <a:pt x="3374945" y="4086804"/>
                  <a:pt x="3363686" y="4096656"/>
                </a:cubicBezTo>
                <a:cubicBezTo>
                  <a:pt x="3309158" y="4144367"/>
                  <a:pt x="3317527" y="4182901"/>
                  <a:pt x="3309257" y="4249056"/>
                </a:cubicBezTo>
                <a:cubicBezTo>
                  <a:pt x="3314744" y="4273749"/>
                  <a:pt x="3313053" y="4348926"/>
                  <a:pt x="3352800" y="4368799"/>
                </a:cubicBezTo>
                <a:cubicBezTo>
                  <a:pt x="3366181" y="4375490"/>
                  <a:pt x="3381829" y="4376056"/>
                  <a:pt x="3396343" y="4379684"/>
                </a:cubicBezTo>
                <a:cubicBezTo>
                  <a:pt x="3447143" y="4372427"/>
                  <a:pt x="3498791" y="4369666"/>
                  <a:pt x="3548743" y="4357913"/>
                </a:cubicBezTo>
                <a:cubicBezTo>
                  <a:pt x="3561478" y="4354917"/>
                  <a:pt x="3571030" y="4344119"/>
                  <a:pt x="3581400" y="4336142"/>
                </a:cubicBezTo>
                <a:cubicBezTo>
                  <a:pt x="3629867" y="4298860"/>
                  <a:pt x="3691155" y="4254250"/>
                  <a:pt x="3733800" y="4205513"/>
                </a:cubicBezTo>
                <a:cubicBezTo>
                  <a:pt x="3831553" y="4093795"/>
                  <a:pt x="3706231" y="4222196"/>
                  <a:pt x="3799114" y="4129313"/>
                </a:cubicBezTo>
                <a:cubicBezTo>
                  <a:pt x="3806371" y="4107542"/>
                  <a:pt x="3815320" y="4086263"/>
                  <a:pt x="3820886" y="4063999"/>
                </a:cubicBezTo>
                <a:cubicBezTo>
                  <a:pt x="3833982" y="4011614"/>
                  <a:pt x="3846927" y="3935173"/>
                  <a:pt x="3853543" y="3878942"/>
                </a:cubicBezTo>
                <a:cubicBezTo>
                  <a:pt x="3857804" y="3842725"/>
                  <a:pt x="3860800" y="3806370"/>
                  <a:pt x="3864429" y="3770084"/>
                </a:cubicBezTo>
                <a:cubicBezTo>
                  <a:pt x="3853244" y="3680608"/>
                  <a:pt x="3862988" y="3698806"/>
                  <a:pt x="3831772" y="3628570"/>
                </a:cubicBezTo>
                <a:cubicBezTo>
                  <a:pt x="3817434" y="3596310"/>
                  <a:pt x="3807891" y="3572735"/>
                  <a:pt x="3777343" y="3552370"/>
                </a:cubicBezTo>
                <a:cubicBezTo>
                  <a:pt x="3767796" y="3546005"/>
                  <a:pt x="3755572" y="3545113"/>
                  <a:pt x="3744686" y="3541484"/>
                </a:cubicBezTo>
                <a:cubicBezTo>
                  <a:pt x="3740077" y="3555310"/>
                  <a:pt x="3722231" y="3606067"/>
                  <a:pt x="3722914" y="3617684"/>
                </a:cubicBezTo>
                <a:cubicBezTo>
                  <a:pt x="3725717" y="3665328"/>
                  <a:pt x="3729593" y="3713922"/>
                  <a:pt x="3744686" y="3759199"/>
                </a:cubicBezTo>
                <a:cubicBezTo>
                  <a:pt x="3752033" y="3781241"/>
                  <a:pt x="3772929" y="3796142"/>
                  <a:pt x="3788229" y="3813627"/>
                </a:cubicBezTo>
                <a:cubicBezTo>
                  <a:pt x="3798366" y="3825213"/>
                  <a:pt x="3808077" y="3837744"/>
                  <a:pt x="3820886" y="3846284"/>
                </a:cubicBezTo>
                <a:cubicBezTo>
                  <a:pt x="3853639" y="3868120"/>
                  <a:pt x="3913158" y="3891124"/>
                  <a:pt x="3951514" y="3900713"/>
                </a:cubicBezTo>
                <a:cubicBezTo>
                  <a:pt x="3972927" y="3906066"/>
                  <a:pt x="3995057" y="3907970"/>
                  <a:pt x="4016829" y="3911599"/>
                </a:cubicBezTo>
                <a:cubicBezTo>
                  <a:pt x="4056743" y="3904342"/>
                  <a:pt x="4098586" y="3904072"/>
                  <a:pt x="4136572" y="3889827"/>
                </a:cubicBezTo>
                <a:cubicBezTo>
                  <a:pt x="4158327" y="3881669"/>
                  <a:pt x="4177060" y="3864871"/>
                  <a:pt x="4191000" y="3846284"/>
                </a:cubicBezTo>
                <a:cubicBezTo>
                  <a:pt x="4199976" y="3834315"/>
                  <a:pt x="4198640" y="3817346"/>
                  <a:pt x="4201886" y="3802742"/>
                </a:cubicBezTo>
                <a:cubicBezTo>
                  <a:pt x="4205900" y="3784680"/>
                  <a:pt x="4209143" y="3766456"/>
                  <a:pt x="4212772" y="3748313"/>
                </a:cubicBezTo>
                <a:cubicBezTo>
                  <a:pt x="4205515" y="3733799"/>
                  <a:pt x="4202475" y="3716245"/>
                  <a:pt x="4191000" y="3704770"/>
                </a:cubicBezTo>
                <a:cubicBezTo>
                  <a:pt x="4154838" y="3668608"/>
                  <a:pt x="4126573" y="3686479"/>
                  <a:pt x="4082143" y="3693884"/>
                </a:cubicBezTo>
                <a:cubicBezTo>
                  <a:pt x="4043193" y="3791262"/>
                  <a:pt x="4040981" y="3774417"/>
                  <a:pt x="4071257" y="3933370"/>
                </a:cubicBezTo>
                <a:cubicBezTo>
                  <a:pt x="4074652" y="3951192"/>
                  <a:pt x="4091861" y="3963353"/>
                  <a:pt x="4103914" y="3976913"/>
                </a:cubicBezTo>
                <a:cubicBezTo>
                  <a:pt x="4129549" y="4005753"/>
                  <a:pt x="4185225" y="4062073"/>
                  <a:pt x="4223657" y="4074884"/>
                </a:cubicBezTo>
                <a:lnTo>
                  <a:pt x="4256314" y="4085770"/>
                </a:lnTo>
                <a:cubicBezTo>
                  <a:pt x="4273786" y="4074122"/>
                  <a:pt x="4298332" y="4060843"/>
                  <a:pt x="4310743" y="4042227"/>
                </a:cubicBezTo>
                <a:cubicBezTo>
                  <a:pt x="4319744" y="4028725"/>
                  <a:pt x="4324633" y="4012869"/>
                  <a:pt x="4332514" y="3998684"/>
                </a:cubicBezTo>
                <a:cubicBezTo>
                  <a:pt x="4396898" y="3882795"/>
                  <a:pt x="4334629" y="4015172"/>
                  <a:pt x="4397829" y="3857170"/>
                </a:cubicBezTo>
                <a:cubicBezTo>
                  <a:pt x="4408092" y="3831512"/>
                  <a:pt x="4421747" y="3807186"/>
                  <a:pt x="4430486" y="3780970"/>
                </a:cubicBezTo>
                <a:cubicBezTo>
                  <a:pt x="4439948" y="3752583"/>
                  <a:pt x="4444547" y="3722796"/>
                  <a:pt x="4452257" y="3693884"/>
                </a:cubicBezTo>
                <a:cubicBezTo>
                  <a:pt x="4459064" y="3668360"/>
                  <a:pt x="4467222" y="3643208"/>
                  <a:pt x="4474029" y="3617684"/>
                </a:cubicBezTo>
                <a:cubicBezTo>
                  <a:pt x="4530386" y="3406347"/>
                  <a:pt x="4462702" y="3646440"/>
                  <a:pt x="4517572" y="3454399"/>
                </a:cubicBezTo>
                <a:cubicBezTo>
                  <a:pt x="4521200" y="3428999"/>
                  <a:pt x="4524239" y="3403508"/>
                  <a:pt x="4528457" y="3378199"/>
                </a:cubicBezTo>
                <a:cubicBezTo>
                  <a:pt x="4531499" y="3359948"/>
                  <a:pt x="4539343" y="3342272"/>
                  <a:pt x="4539343" y="3323770"/>
                </a:cubicBezTo>
                <a:cubicBezTo>
                  <a:pt x="4539343" y="3301698"/>
                  <a:pt x="4532086" y="3280227"/>
                  <a:pt x="4528457" y="3258456"/>
                </a:cubicBezTo>
                <a:cubicBezTo>
                  <a:pt x="4524829" y="3269342"/>
                  <a:pt x="4516809" y="3279664"/>
                  <a:pt x="4517572" y="3291113"/>
                </a:cubicBezTo>
                <a:cubicBezTo>
                  <a:pt x="4520508" y="3335159"/>
                  <a:pt x="4522949" y="3380756"/>
                  <a:pt x="4539343" y="3421742"/>
                </a:cubicBezTo>
                <a:cubicBezTo>
                  <a:pt x="4546081" y="3438587"/>
                  <a:pt x="4567026" y="3445588"/>
                  <a:pt x="4582886" y="3454399"/>
                </a:cubicBezTo>
                <a:cubicBezTo>
                  <a:pt x="4641026" y="3486699"/>
                  <a:pt x="4674133" y="3479852"/>
                  <a:pt x="4746172" y="3487056"/>
                </a:cubicBezTo>
                <a:cubicBezTo>
                  <a:pt x="4821892" y="3469582"/>
                  <a:pt x="4903837" y="3457209"/>
                  <a:pt x="4974772" y="3421742"/>
                </a:cubicBezTo>
                <a:cubicBezTo>
                  <a:pt x="5012621" y="3402818"/>
                  <a:pt x="5053707" y="3386349"/>
                  <a:pt x="5083629" y="3356427"/>
                </a:cubicBezTo>
                <a:cubicBezTo>
                  <a:pt x="5098143" y="3341913"/>
                  <a:pt x="5113655" y="3328332"/>
                  <a:pt x="5127172" y="3312884"/>
                </a:cubicBezTo>
                <a:cubicBezTo>
                  <a:pt x="5264400" y="3156054"/>
                  <a:pt x="5080017" y="3358586"/>
                  <a:pt x="5181600" y="3236684"/>
                </a:cubicBezTo>
                <a:cubicBezTo>
                  <a:pt x="5191455" y="3224857"/>
                  <a:pt x="5203371" y="3214913"/>
                  <a:pt x="5214257" y="3204027"/>
                </a:cubicBezTo>
                <a:cubicBezTo>
                  <a:pt x="5221741" y="3166609"/>
                  <a:pt x="5225779" y="3141931"/>
                  <a:pt x="5236029" y="3106056"/>
                </a:cubicBezTo>
                <a:cubicBezTo>
                  <a:pt x="5239181" y="3095023"/>
                  <a:pt x="5243286" y="3084285"/>
                  <a:pt x="5246914" y="3073399"/>
                </a:cubicBezTo>
                <a:cubicBezTo>
                  <a:pt x="5243286" y="3040742"/>
                  <a:pt x="5262948" y="2994270"/>
                  <a:pt x="5236029" y="2975427"/>
                </a:cubicBezTo>
                <a:cubicBezTo>
                  <a:pt x="5208622" y="2956242"/>
                  <a:pt x="5169794" y="2986620"/>
                  <a:pt x="5138057" y="2997199"/>
                </a:cubicBezTo>
                <a:cubicBezTo>
                  <a:pt x="5125645" y="3001336"/>
                  <a:pt x="5115616" y="3010797"/>
                  <a:pt x="5105400" y="3018970"/>
                </a:cubicBezTo>
                <a:cubicBezTo>
                  <a:pt x="5083778" y="3036268"/>
                  <a:pt x="5066846" y="3063120"/>
                  <a:pt x="5050972" y="3084284"/>
                </a:cubicBezTo>
                <a:cubicBezTo>
                  <a:pt x="5047343" y="3106056"/>
                  <a:pt x="5037775" y="3127648"/>
                  <a:pt x="5040086" y="3149599"/>
                </a:cubicBezTo>
                <a:cubicBezTo>
                  <a:pt x="5045154" y="3197744"/>
                  <a:pt x="5054764" y="3246164"/>
                  <a:pt x="5072743" y="3291113"/>
                </a:cubicBezTo>
                <a:cubicBezTo>
                  <a:pt x="5077602" y="3303260"/>
                  <a:pt x="5093698" y="3307033"/>
                  <a:pt x="5105400" y="3312884"/>
                </a:cubicBezTo>
                <a:cubicBezTo>
                  <a:pt x="5146393" y="3333381"/>
                  <a:pt x="5161794" y="3335147"/>
                  <a:pt x="5203372" y="3345542"/>
                </a:cubicBezTo>
                <a:cubicBezTo>
                  <a:pt x="5257800" y="3338285"/>
                  <a:pt x="5315243" y="3343050"/>
                  <a:pt x="5366657" y="3323770"/>
                </a:cubicBezTo>
                <a:cubicBezTo>
                  <a:pt x="5405813" y="3309086"/>
                  <a:pt x="5461782" y="3250417"/>
                  <a:pt x="5497286" y="3214913"/>
                </a:cubicBezTo>
                <a:cubicBezTo>
                  <a:pt x="5504543" y="3193142"/>
                  <a:pt x="5510231" y="3170783"/>
                  <a:pt x="5519057" y="3149599"/>
                </a:cubicBezTo>
                <a:cubicBezTo>
                  <a:pt x="5528419" y="3127130"/>
                  <a:pt x="5541641" y="3106444"/>
                  <a:pt x="5551714" y="3084284"/>
                </a:cubicBezTo>
                <a:cubicBezTo>
                  <a:pt x="5559800" y="3066495"/>
                  <a:pt x="5566229" y="3047999"/>
                  <a:pt x="5573486" y="3029856"/>
                </a:cubicBezTo>
                <a:cubicBezTo>
                  <a:pt x="5577115" y="3011713"/>
                  <a:pt x="5581062" y="2993631"/>
                  <a:pt x="5584372" y="2975427"/>
                </a:cubicBezTo>
                <a:cubicBezTo>
                  <a:pt x="5612226" y="2822224"/>
                  <a:pt x="5579253" y="2990133"/>
                  <a:pt x="5606143" y="2855684"/>
                </a:cubicBezTo>
                <a:cubicBezTo>
                  <a:pt x="5602514" y="2797627"/>
                  <a:pt x="5604329" y="2738971"/>
                  <a:pt x="5595257" y="2681513"/>
                </a:cubicBezTo>
                <a:cubicBezTo>
                  <a:pt x="5593217" y="2668590"/>
                  <a:pt x="5581090" y="2659502"/>
                  <a:pt x="5573486" y="2648856"/>
                </a:cubicBezTo>
                <a:cubicBezTo>
                  <a:pt x="5541140" y="2603571"/>
                  <a:pt x="5549999" y="2614483"/>
                  <a:pt x="5519057" y="2583542"/>
                </a:cubicBezTo>
                <a:cubicBezTo>
                  <a:pt x="5497286" y="2587170"/>
                  <a:pt x="5472669" y="2583071"/>
                  <a:pt x="5453743" y="2594427"/>
                </a:cubicBezTo>
                <a:cubicBezTo>
                  <a:pt x="5433820" y="2606381"/>
                  <a:pt x="5424141" y="2630268"/>
                  <a:pt x="5410200" y="2648856"/>
                </a:cubicBezTo>
                <a:cubicBezTo>
                  <a:pt x="5382249" y="2686124"/>
                  <a:pt x="5386329" y="2686763"/>
                  <a:pt x="5366657" y="2735942"/>
                </a:cubicBezTo>
                <a:cubicBezTo>
                  <a:pt x="5370286" y="2768599"/>
                  <a:pt x="5367152" y="2802741"/>
                  <a:pt x="5377543" y="2833913"/>
                </a:cubicBezTo>
                <a:cubicBezTo>
                  <a:pt x="5385461" y="2857668"/>
                  <a:pt x="5434603" y="2881165"/>
                  <a:pt x="5453743" y="2888342"/>
                </a:cubicBezTo>
                <a:cubicBezTo>
                  <a:pt x="5467751" y="2893595"/>
                  <a:pt x="5482956" y="2894928"/>
                  <a:pt x="5497286" y="2899227"/>
                </a:cubicBezTo>
                <a:cubicBezTo>
                  <a:pt x="5613852" y="2934197"/>
                  <a:pt x="5513297" y="2916069"/>
                  <a:pt x="5671457" y="2931884"/>
                </a:cubicBezTo>
                <a:cubicBezTo>
                  <a:pt x="5685971" y="2928256"/>
                  <a:pt x="5703317" y="2930345"/>
                  <a:pt x="5715000" y="2920999"/>
                </a:cubicBezTo>
                <a:cubicBezTo>
                  <a:pt x="5723960" y="2913831"/>
                  <a:pt x="5723103" y="2899474"/>
                  <a:pt x="5725886" y="2888342"/>
                </a:cubicBezTo>
                <a:cubicBezTo>
                  <a:pt x="5734510" y="2853848"/>
                  <a:pt x="5736487" y="2823881"/>
                  <a:pt x="5747657" y="2790370"/>
                </a:cubicBezTo>
                <a:cubicBezTo>
                  <a:pt x="5753836" y="2771832"/>
                  <a:pt x="5762172" y="2754085"/>
                  <a:pt x="5769429" y="2735942"/>
                </a:cubicBezTo>
                <a:cubicBezTo>
                  <a:pt x="5778733" y="2670808"/>
                  <a:pt x="5790016" y="2639564"/>
                  <a:pt x="5769429" y="2572656"/>
                </a:cubicBezTo>
                <a:cubicBezTo>
                  <a:pt x="5758188" y="2536121"/>
                  <a:pt x="5738784" y="2520239"/>
                  <a:pt x="5715000" y="2496456"/>
                </a:cubicBezTo>
                <a:cubicBezTo>
                  <a:pt x="5708848" y="2506709"/>
                  <a:pt x="5671457" y="2560106"/>
                  <a:pt x="5671457" y="2583542"/>
                </a:cubicBezTo>
                <a:cubicBezTo>
                  <a:pt x="5671457" y="2659181"/>
                  <a:pt x="5664806" y="2743353"/>
                  <a:pt x="5704114" y="2812142"/>
                </a:cubicBezTo>
                <a:cubicBezTo>
                  <a:pt x="5709206" y="2821053"/>
                  <a:pt x="5718629" y="2826656"/>
                  <a:pt x="5725886" y="2833913"/>
                </a:cubicBezTo>
                <a:cubicBezTo>
                  <a:pt x="5751874" y="2823518"/>
                  <a:pt x="5791231" y="2812111"/>
                  <a:pt x="5812972" y="2790370"/>
                </a:cubicBezTo>
                <a:cubicBezTo>
                  <a:pt x="5844167" y="2759175"/>
                  <a:pt x="5827923" y="2760468"/>
                  <a:pt x="5845629" y="2725056"/>
                </a:cubicBezTo>
                <a:cubicBezTo>
                  <a:pt x="5851480" y="2713354"/>
                  <a:pt x="5861549" y="2704101"/>
                  <a:pt x="5867400" y="2692399"/>
                </a:cubicBezTo>
                <a:cubicBezTo>
                  <a:pt x="5872398" y="2682402"/>
                  <a:pt x="5895345" y="2624161"/>
                  <a:pt x="5900057" y="2605313"/>
                </a:cubicBezTo>
                <a:cubicBezTo>
                  <a:pt x="5904544" y="2587363"/>
                  <a:pt x="5906455" y="2568834"/>
                  <a:pt x="5910943" y="2550884"/>
                </a:cubicBezTo>
                <a:cubicBezTo>
                  <a:pt x="5913726" y="2539752"/>
                  <a:pt x="5921404" y="2529694"/>
                  <a:pt x="5921829" y="2518227"/>
                </a:cubicBezTo>
                <a:cubicBezTo>
                  <a:pt x="5925052" y="2431201"/>
                  <a:pt x="5921829" y="2344056"/>
                  <a:pt x="5921829" y="225697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111829" y="3350530"/>
            <a:ext cx="796153" cy="955943"/>
          </a:xfrm>
          <a:custGeom>
            <a:avLst/>
            <a:gdLst>
              <a:gd name="connsiteX0" fmla="*/ 620485 w 796153"/>
              <a:gd name="connsiteY0" fmla="*/ 111127 h 955943"/>
              <a:gd name="connsiteX1" fmla="*/ 587828 w 796153"/>
              <a:gd name="connsiteY1" fmla="*/ 100241 h 955943"/>
              <a:gd name="connsiteX2" fmla="*/ 522514 w 796153"/>
              <a:gd name="connsiteY2" fmla="*/ 111127 h 955943"/>
              <a:gd name="connsiteX3" fmla="*/ 500742 w 796153"/>
              <a:gd name="connsiteY3" fmla="*/ 132899 h 955943"/>
              <a:gd name="connsiteX4" fmla="*/ 468085 w 796153"/>
              <a:gd name="connsiteY4" fmla="*/ 219984 h 955943"/>
              <a:gd name="connsiteX5" fmla="*/ 446314 w 796153"/>
              <a:gd name="connsiteY5" fmla="*/ 252641 h 955943"/>
              <a:gd name="connsiteX6" fmla="*/ 435428 w 796153"/>
              <a:gd name="connsiteY6" fmla="*/ 307070 h 955943"/>
              <a:gd name="connsiteX7" fmla="*/ 402771 w 796153"/>
              <a:gd name="connsiteY7" fmla="*/ 405041 h 955943"/>
              <a:gd name="connsiteX8" fmla="*/ 370114 w 796153"/>
              <a:gd name="connsiteY8" fmla="*/ 383270 h 955943"/>
              <a:gd name="connsiteX9" fmla="*/ 337457 w 796153"/>
              <a:gd name="connsiteY9" fmla="*/ 350613 h 955943"/>
              <a:gd name="connsiteX10" fmla="*/ 304800 w 796153"/>
              <a:gd name="connsiteY10" fmla="*/ 339727 h 955943"/>
              <a:gd name="connsiteX11" fmla="*/ 163285 w 796153"/>
              <a:gd name="connsiteY11" fmla="*/ 350613 h 955943"/>
              <a:gd name="connsiteX12" fmla="*/ 130628 w 796153"/>
              <a:gd name="connsiteY12" fmla="*/ 372384 h 955943"/>
              <a:gd name="connsiteX13" fmla="*/ 87085 w 796153"/>
              <a:gd name="connsiteY13" fmla="*/ 405041 h 955943"/>
              <a:gd name="connsiteX14" fmla="*/ 54428 w 796153"/>
              <a:gd name="connsiteY14" fmla="*/ 426813 h 955943"/>
              <a:gd name="connsiteX15" fmla="*/ 0 w 796153"/>
              <a:gd name="connsiteY15" fmla="*/ 503013 h 955943"/>
              <a:gd name="connsiteX16" fmla="*/ 10885 w 796153"/>
              <a:gd name="connsiteY16" fmla="*/ 622756 h 955943"/>
              <a:gd name="connsiteX17" fmla="*/ 21771 w 796153"/>
              <a:gd name="connsiteY17" fmla="*/ 655413 h 955943"/>
              <a:gd name="connsiteX18" fmla="*/ 54428 w 796153"/>
              <a:gd name="connsiteY18" fmla="*/ 677184 h 955943"/>
              <a:gd name="connsiteX19" fmla="*/ 87085 w 796153"/>
              <a:gd name="connsiteY19" fmla="*/ 666299 h 955943"/>
              <a:gd name="connsiteX20" fmla="*/ 54428 w 796153"/>
              <a:gd name="connsiteY20" fmla="*/ 611870 h 955943"/>
              <a:gd name="connsiteX21" fmla="*/ 10885 w 796153"/>
              <a:gd name="connsiteY21" fmla="*/ 622756 h 955943"/>
              <a:gd name="connsiteX22" fmla="*/ 0 w 796153"/>
              <a:gd name="connsiteY22" fmla="*/ 655413 h 955943"/>
              <a:gd name="connsiteX23" fmla="*/ 10885 w 796153"/>
              <a:gd name="connsiteY23" fmla="*/ 742499 h 955943"/>
              <a:gd name="connsiteX24" fmla="*/ 65314 w 796153"/>
              <a:gd name="connsiteY24" fmla="*/ 818699 h 955943"/>
              <a:gd name="connsiteX25" fmla="*/ 97971 w 796153"/>
              <a:gd name="connsiteY25" fmla="*/ 840470 h 955943"/>
              <a:gd name="connsiteX26" fmla="*/ 130628 w 796153"/>
              <a:gd name="connsiteY26" fmla="*/ 851356 h 955943"/>
              <a:gd name="connsiteX27" fmla="*/ 174171 w 796153"/>
              <a:gd name="connsiteY27" fmla="*/ 807813 h 955943"/>
              <a:gd name="connsiteX28" fmla="*/ 130628 w 796153"/>
              <a:gd name="connsiteY28" fmla="*/ 764270 h 955943"/>
              <a:gd name="connsiteX29" fmla="*/ 141514 w 796153"/>
              <a:gd name="connsiteY29" fmla="*/ 818699 h 955943"/>
              <a:gd name="connsiteX30" fmla="*/ 206828 w 796153"/>
              <a:gd name="connsiteY30" fmla="*/ 873127 h 955943"/>
              <a:gd name="connsiteX31" fmla="*/ 239485 w 796153"/>
              <a:gd name="connsiteY31" fmla="*/ 905784 h 955943"/>
              <a:gd name="connsiteX32" fmla="*/ 272142 w 796153"/>
              <a:gd name="connsiteY32" fmla="*/ 916670 h 955943"/>
              <a:gd name="connsiteX33" fmla="*/ 370114 w 796153"/>
              <a:gd name="connsiteY33" fmla="*/ 949327 h 955943"/>
              <a:gd name="connsiteX34" fmla="*/ 402771 w 796153"/>
              <a:gd name="connsiteY34" fmla="*/ 905784 h 955943"/>
              <a:gd name="connsiteX35" fmla="*/ 391885 w 796153"/>
              <a:gd name="connsiteY35" fmla="*/ 862241 h 955943"/>
              <a:gd name="connsiteX36" fmla="*/ 478971 w 796153"/>
              <a:gd name="connsiteY36" fmla="*/ 840470 h 955943"/>
              <a:gd name="connsiteX37" fmla="*/ 544285 w 796153"/>
              <a:gd name="connsiteY37" fmla="*/ 818699 h 955943"/>
              <a:gd name="connsiteX38" fmla="*/ 631371 w 796153"/>
              <a:gd name="connsiteY38" fmla="*/ 753384 h 955943"/>
              <a:gd name="connsiteX39" fmla="*/ 674914 w 796153"/>
              <a:gd name="connsiteY39" fmla="*/ 698956 h 955943"/>
              <a:gd name="connsiteX40" fmla="*/ 718457 w 796153"/>
              <a:gd name="connsiteY40" fmla="*/ 677184 h 955943"/>
              <a:gd name="connsiteX41" fmla="*/ 740228 w 796153"/>
              <a:gd name="connsiteY41" fmla="*/ 644527 h 955943"/>
              <a:gd name="connsiteX42" fmla="*/ 707571 w 796153"/>
              <a:gd name="connsiteY42" fmla="*/ 557441 h 955943"/>
              <a:gd name="connsiteX43" fmla="*/ 674914 w 796153"/>
              <a:gd name="connsiteY43" fmla="*/ 535670 h 955943"/>
              <a:gd name="connsiteX44" fmla="*/ 653142 w 796153"/>
              <a:gd name="connsiteY44" fmla="*/ 459470 h 955943"/>
              <a:gd name="connsiteX45" fmla="*/ 642257 w 796153"/>
              <a:gd name="connsiteY45" fmla="*/ 426813 h 955943"/>
              <a:gd name="connsiteX46" fmla="*/ 620485 w 796153"/>
              <a:gd name="connsiteY46" fmla="*/ 405041 h 955943"/>
              <a:gd name="connsiteX47" fmla="*/ 664028 w 796153"/>
              <a:gd name="connsiteY47" fmla="*/ 394156 h 955943"/>
              <a:gd name="connsiteX48" fmla="*/ 729342 w 796153"/>
              <a:gd name="connsiteY48" fmla="*/ 383270 h 955943"/>
              <a:gd name="connsiteX49" fmla="*/ 751114 w 796153"/>
              <a:gd name="connsiteY49" fmla="*/ 350613 h 955943"/>
              <a:gd name="connsiteX50" fmla="*/ 762000 w 796153"/>
              <a:gd name="connsiteY50" fmla="*/ 187327 h 955943"/>
              <a:gd name="connsiteX51" fmla="*/ 794657 w 796153"/>
              <a:gd name="connsiteY51" fmla="*/ 165556 h 955943"/>
              <a:gd name="connsiteX52" fmla="*/ 762000 w 796153"/>
              <a:gd name="connsiteY52" fmla="*/ 111127 h 955943"/>
              <a:gd name="connsiteX53" fmla="*/ 740228 w 796153"/>
              <a:gd name="connsiteY53" fmla="*/ 78470 h 955943"/>
              <a:gd name="connsiteX54" fmla="*/ 653142 w 796153"/>
              <a:gd name="connsiteY54" fmla="*/ 45813 h 955943"/>
              <a:gd name="connsiteX55" fmla="*/ 522514 w 796153"/>
              <a:gd name="connsiteY55" fmla="*/ 34927 h 955943"/>
              <a:gd name="connsiteX56" fmla="*/ 511628 w 796153"/>
              <a:gd name="connsiteY56" fmla="*/ 67584 h 955943"/>
              <a:gd name="connsiteX57" fmla="*/ 522514 w 796153"/>
              <a:gd name="connsiteY57" fmla="*/ 111127 h 955943"/>
              <a:gd name="connsiteX58" fmla="*/ 533400 w 796153"/>
              <a:gd name="connsiteY58" fmla="*/ 143784 h 95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796153" h="955943">
                <a:moveTo>
                  <a:pt x="620485" y="111127"/>
                </a:moveTo>
                <a:cubicBezTo>
                  <a:pt x="609599" y="107498"/>
                  <a:pt x="599303" y="100241"/>
                  <a:pt x="587828" y="100241"/>
                </a:cubicBezTo>
                <a:cubicBezTo>
                  <a:pt x="565756" y="100241"/>
                  <a:pt x="543180" y="103377"/>
                  <a:pt x="522514" y="111127"/>
                </a:cubicBezTo>
                <a:cubicBezTo>
                  <a:pt x="512904" y="114731"/>
                  <a:pt x="506435" y="124359"/>
                  <a:pt x="500742" y="132899"/>
                </a:cubicBezTo>
                <a:cubicBezTo>
                  <a:pt x="457208" y="198200"/>
                  <a:pt x="496803" y="152975"/>
                  <a:pt x="468085" y="219984"/>
                </a:cubicBezTo>
                <a:cubicBezTo>
                  <a:pt x="462931" y="232009"/>
                  <a:pt x="453571" y="241755"/>
                  <a:pt x="446314" y="252641"/>
                </a:cubicBezTo>
                <a:cubicBezTo>
                  <a:pt x="442685" y="270784"/>
                  <a:pt x="441279" y="289517"/>
                  <a:pt x="435428" y="307070"/>
                </a:cubicBezTo>
                <a:cubicBezTo>
                  <a:pt x="390359" y="442279"/>
                  <a:pt x="433969" y="249055"/>
                  <a:pt x="402771" y="405041"/>
                </a:cubicBezTo>
                <a:cubicBezTo>
                  <a:pt x="391885" y="397784"/>
                  <a:pt x="380165" y="391645"/>
                  <a:pt x="370114" y="383270"/>
                </a:cubicBezTo>
                <a:cubicBezTo>
                  <a:pt x="358287" y="373415"/>
                  <a:pt x="350266" y="359152"/>
                  <a:pt x="337457" y="350613"/>
                </a:cubicBezTo>
                <a:cubicBezTo>
                  <a:pt x="327910" y="344248"/>
                  <a:pt x="315686" y="343356"/>
                  <a:pt x="304800" y="339727"/>
                </a:cubicBezTo>
                <a:cubicBezTo>
                  <a:pt x="257628" y="343356"/>
                  <a:pt x="209786" y="341894"/>
                  <a:pt x="163285" y="350613"/>
                </a:cubicBezTo>
                <a:cubicBezTo>
                  <a:pt x="150426" y="353024"/>
                  <a:pt x="141274" y="364780"/>
                  <a:pt x="130628" y="372384"/>
                </a:cubicBezTo>
                <a:cubicBezTo>
                  <a:pt x="115864" y="382929"/>
                  <a:pt x="101848" y="394496"/>
                  <a:pt x="87085" y="405041"/>
                </a:cubicBezTo>
                <a:cubicBezTo>
                  <a:pt x="76439" y="412645"/>
                  <a:pt x="63679" y="417562"/>
                  <a:pt x="54428" y="426813"/>
                </a:cubicBezTo>
                <a:cubicBezTo>
                  <a:pt x="40925" y="440316"/>
                  <a:pt x="12362" y="484469"/>
                  <a:pt x="0" y="503013"/>
                </a:cubicBezTo>
                <a:cubicBezTo>
                  <a:pt x="3628" y="542927"/>
                  <a:pt x="5217" y="583080"/>
                  <a:pt x="10885" y="622756"/>
                </a:cubicBezTo>
                <a:cubicBezTo>
                  <a:pt x="12508" y="634115"/>
                  <a:pt x="14603" y="646453"/>
                  <a:pt x="21771" y="655413"/>
                </a:cubicBezTo>
                <a:cubicBezTo>
                  <a:pt x="29944" y="665629"/>
                  <a:pt x="43542" y="669927"/>
                  <a:pt x="54428" y="677184"/>
                </a:cubicBezTo>
                <a:cubicBezTo>
                  <a:pt x="65314" y="673556"/>
                  <a:pt x="81953" y="676562"/>
                  <a:pt x="87085" y="666299"/>
                </a:cubicBezTo>
                <a:cubicBezTo>
                  <a:pt x="96507" y="647456"/>
                  <a:pt x="63249" y="620690"/>
                  <a:pt x="54428" y="611870"/>
                </a:cubicBezTo>
                <a:cubicBezTo>
                  <a:pt x="39914" y="615499"/>
                  <a:pt x="22568" y="613410"/>
                  <a:pt x="10885" y="622756"/>
                </a:cubicBezTo>
                <a:cubicBezTo>
                  <a:pt x="1925" y="629924"/>
                  <a:pt x="0" y="643939"/>
                  <a:pt x="0" y="655413"/>
                </a:cubicBezTo>
                <a:cubicBezTo>
                  <a:pt x="0" y="684668"/>
                  <a:pt x="3790" y="714118"/>
                  <a:pt x="10885" y="742499"/>
                </a:cubicBezTo>
                <a:cubicBezTo>
                  <a:pt x="18993" y="774933"/>
                  <a:pt x="40677" y="798168"/>
                  <a:pt x="65314" y="818699"/>
                </a:cubicBezTo>
                <a:cubicBezTo>
                  <a:pt x="75364" y="827075"/>
                  <a:pt x="86269" y="834619"/>
                  <a:pt x="97971" y="840470"/>
                </a:cubicBezTo>
                <a:cubicBezTo>
                  <a:pt x="108234" y="845602"/>
                  <a:pt x="119742" y="847727"/>
                  <a:pt x="130628" y="851356"/>
                </a:cubicBezTo>
                <a:cubicBezTo>
                  <a:pt x="145142" y="846518"/>
                  <a:pt x="188685" y="841679"/>
                  <a:pt x="174171" y="807813"/>
                </a:cubicBezTo>
                <a:cubicBezTo>
                  <a:pt x="166085" y="788946"/>
                  <a:pt x="130628" y="764270"/>
                  <a:pt x="130628" y="764270"/>
                </a:cubicBezTo>
                <a:cubicBezTo>
                  <a:pt x="134257" y="782413"/>
                  <a:pt x="133240" y="802150"/>
                  <a:pt x="141514" y="818699"/>
                </a:cubicBezTo>
                <a:cubicBezTo>
                  <a:pt x="155144" y="845959"/>
                  <a:pt x="185393" y="855265"/>
                  <a:pt x="206828" y="873127"/>
                </a:cubicBezTo>
                <a:cubicBezTo>
                  <a:pt x="218655" y="882982"/>
                  <a:pt x="226676" y="897245"/>
                  <a:pt x="239485" y="905784"/>
                </a:cubicBezTo>
                <a:cubicBezTo>
                  <a:pt x="249032" y="912149"/>
                  <a:pt x="261879" y="911538"/>
                  <a:pt x="272142" y="916670"/>
                </a:cubicBezTo>
                <a:cubicBezTo>
                  <a:pt x="348674" y="954935"/>
                  <a:pt x="248861" y="929117"/>
                  <a:pt x="370114" y="949327"/>
                </a:cubicBezTo>
                <a:cubicBezTo>
                  <a:pt x="452273" y="932895"/>
                  <a:pt x="424268" y="955943"/>
                  <a:pt x="402771" y="905784"/>
                </a:cubicBezTo>
                <a:cubicBezTo>
                  <a:pt x="396878" y="892033"/>
                  <a:pt x="395514" y="876755"/>
                  <a:pt x="391885" y="862241"/>
                </a:cubicBezTo>
                <a:cubicBezTo>
                  <a:pt x="420914" y="854984"/>
                  <a:pt x="450584" y="849932"/>
                  <a:pt x="478971" y="840470"/>
                </a:cubicBezTo>
                <a:lnTo>
                  <a:pt x="544285" y="818699"/>
                </a:lnTo>
                <a:cubicBezTo>
                  <a:pt x="573314" y="796927"/>
                  <a:pt x="611243" y="783576"/>
                  <a:pt x="631371" y="753384"/>
                </a:cubicBezTo>
                <a:cubicBezTo>
                  <a:pt x="643019" y="735912"/>
                  <a:pt x="656298" y="711366"/>
                  <a:pt x="674914" y="698956"/>
                </a:cubicBezTo>
                <a:cubicBezTo>
                  <a:pt x="688416" y="689955"/>
                  <a:pt x="703943" y="684441"/>
                  <a:pt x="718457" y="677184"/>
                </a:cubicBezTo>
                <a:cubicBezTo>
                  <a:pt x="725714" y="666298"/>
                  <a:pt x="738605" y="657509"/>
                  <a:pt x="740228" y="644527"/>
                </a:cubicBezTo>
                <a:cubicBezTo>
                  <a:pt x="743689" y="616836"/>
                  <a:pt x="727645" y="577516"/>
                  <a:pt x="707571" y="557441"/>
                </a:cubicBezTo>
                <a:cubicBezTo>
                  <a:pt x="698320" y="548190"/>
                  <a:pt x="685800" y="542927"/>
                  <a:pt x="674914" y="535670"/>
                </a:cubicBezTo>
                <a:cubicBezTo>
                  <a:pt x="648820" y="457390"/>
                  <a:pt x="680471" y="555124"/>
                  <a:pt x="653142" y="459470"/>
                </a:cubicBezTo>
                <a:cubicBezTo>
                  <a:pt x="649990" y="448437"/>
                  <a:pt x="648160" y="436652"/>
                  <a:pt x="642257" y="426813"/>
                </a:cubicBezTo>
                <a:cubicBezTo>
                  <a:pt x="636977" y="418012"/>
                  <a:pt x="627742" y="412298"/>
                  <a:pt x="620485" y="405041"/>
                </a:cubicBezTo>
                <a:cubicBezTo>
                  <a:pt x="634999" y="401413"/>
                  <a:pt x="649358" y="397090"/>
                  <a:pt x="664028" y="394156"/>
                </a:cubicBezTo>
                <a:cubicBezTo>
                  <a:pt x="685671" y="389827"/>
                  <a:pt x="709601" y="393141"/>
                  <a:pt x="729342" y="383270"/>
                </a:cubicBezTo>
                <a:cubicBezTo>
                  <a:pt x="741044" y="377419"/>
                  <a:pt x="743857" y="361499"/>
                  <a:pt x="751114" y="350613"/>
                </a:cubicBezTo>
                <a:cubicBezTo>
                  <a:pt x="745051" y="277862"/>
                  <a:pt x="714221" y="235105"/>
                  <a:pt x="762000" y="187327"/>
                </a:cubicBezTo>
                <a:cubicBezTo>
                  <a:pt x="771251" y="178076"/>
                  <a:pt x="783771" y="172813"/>
                  <a:pt x="794657" y="165556"/>
                </a:cubicBezTo>
                <a:cubicBezTo>
                  <a:pt x="775753" y="108845"/>
                  <a:pt x="796153" y="153819"/>
                  <a:pt x="762000" y="111127"/>
                </a:cubicBezTo>
                <a:cubicBezTo>
                  <a:pt x="753827" y="100911"/>
                  <a:pt x="750279" y="86845"/>
                  <a:pt x="740228" y="78470"/>
                </a:cubicBezTo>
                <a:cubicBezTo>
                  <a:pt x="715832" y="58141"/>
                  <a:pt x="682437" y="53137"/>
                  <a:pt x="653142" y="45813"/>
                </a:cubicBezTo>
                <a:cubicBezTo>
                  <a:pt x="612064" y="4733"/>
                  <a:pt x="618564" y="0"/>
                  <a:pt x="522514" y="34927"/>
                </a:cubicBezTo>
                <a:cubicBezTo>
                  <a:pt x="511730" y="38848"/>
                  <a:pt x="515257" y="56698"/>
                  <a:pt x="511628" y="67584"/>
                </a:cubicBezTo>
                <a:cubicBezTo>
                  <a:pt x="515257" y="82098"/>
                  <a:pt x="518404" y="96742"/>
                  <a:pt x="522514" y="111127"/>
                </a:cubicBezTo>
                <a:cubicBezTo>
                  <a:pt x="525666" y="122160"/>
                  <a:pt x="533400" y="143784"/>
                  <a:pt x="533400" y="14378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206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Pizo Electricity</vt:lpstr>
      <vt:lpstr>Did you know that Quartz is used in objects of your everyday life?</vt:lpstr>
      <vt:lpstr>Quartz in clocks</vt:lpstr>
      <vt:lpstr>How electronic scales work.</vt:lpstr>
      <vt:lpstr>How a record player works.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Pizo Electricity</dc:title>
  <dc:creator>Jonathan</dc:creator>
  <cp:lastModifiedBy>David Kayne</cp:lastModifiedBy>
  <cp:revision>14</cp:revision>
  <dcterms:created xsi:type="dcterms:W3CDTF">2010-08-29T18:46:42Z</dcterms:created>
  <dcterms:modified xsi:type="dcterms:W3CDTF">2010-09-03T09:55:35Z</dcterms:modified>
</cp:coreProperties>
</file>