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4E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62-6218-4904-B467-883D7A86F090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F994-CA94-4CB7-904E-0554A946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62-6218-4904-B467-883D7A86F090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F994-CA94-4CB7-904E-0554A946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62-6218-4904-B467-883D7A86F090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F994-CA94-4CB7-904E-0554A946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62-6218-4904-B467-883D7A86F090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F994-CA94-4CB7-904E-0554A946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62-6218-4904-B467-883D7A86F090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F994-CA94-4CB7-904E-0554A946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62-6218-4904-B467-883D7A86F090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F994-CA94-4CB7-904E-0554A946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62-6218-4904-B467-883D7A86F090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F994-CA94-4CB7-904E-0554A946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62-6218-4904-B467-883D7A86F090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F994-CA94-4CB7-904E-0554A946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62-6218-4904-B467-883D7A86F090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F994-CA94-4CB7-904E-0554A946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62-6218-4904-B467-883D7A86F090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F994-CA94-4CB7-904E-0554A946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D62-6218-4904-B467-883D7A86F090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F994-CA94-4CB7-904E-0554A946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64D62-6218-4904-B467-883D7A86F090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2F994-CA94-4CB7-904E-0554A9461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How Transition Lenses work.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(Photochromatic sunglasses.)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u="sng" dirty="0" smtClean="0"/>
              <a:t>Jonathan</a:t>
            </a:r>
            <a:r>
              <a:rPr lang="en-US" dirty="0" smtClean="0"/>
              <a:t> Zackary </a:t>
            </a:r>
            <a:r>
              <a:rPr lang="en-US" u="sng" dirty="0" smtClean="0"/>
              <a:t>Kayne</a:t>
            </a:r>
          </a:p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Eagles Mr. Hanson’s science class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5943600" y="609600"/>
            <a:ext cx="1234649" cy="1257560"/>
          </a:xfrm>
          <a:custGeom>
            <a:avLst/>
            <a:gdLst>
              <a:gd name="connsiteX0" fmla="*/ 1006049 w 1234649"/>
              <a:gd name="connsiteY0" fmla="*/ 272143 h 1257560"/>
              <a:gd name="connsiteX1" fmla="*/ 973391 w 1234649"/>
              <a:gd name="connsiteY1" fmla="*/ 217714 h 1257560"/>
              <a:gd name="connsiteX2" fmla="*/ 886306 w 1234649"/>
              <a:gd name="connsiteY2" fmla="*/ 108857 h 1257560"/>
              <a:gd name="connsiteX3" fmla="*/ 864534 w 1234649"/>
              <a:gd name="connsiteY3" fmla="*/ 87086 h 1257560"/>
              <a:gd name="connsiteX4" fmla="*/ 842763 w 1234649"/>
              <a:gd name="connsiteY4" fmla="*/ 65314 h 1257560"/>
              <a:gd name="connsiteX5" fmla="*/ 810106 w 1234649"/>
              <a:gd name="connsiteY5" fmla="*/ 54429 h 1257560"/>
              <a:gd name="connsiteX6" fmla="*/ 723020 w 1234649"/>
              <a:gd name="connsiteY6" fmla="*/ 10886 h 1257560"/>
              <a:gd name="connsiteX7" fmla="*/ 690363 w 1234649"/>
              <a:gd name="connsiteY7" fmla="*/ 0 h 1257560"/>
              <a:gd name="connsiteX8" fmla="*/ 439991 w 1234649"/>
              <a:gd name="connsiteY8" fmla="*/ 10886 h 1257560"/>
              <a:gd name="connsiteX9" fmla="*/ 407334 w 1234649"/>
              <a:gd name="connsiteY9" fmla="*/ 21771 h 1257560"/>
              <a:gd name="connsiteX10" fmla="*/ 352906 w 1234649"/>
              <a:gd name="connsiteY10" fmla="*/ 32657 h 1257560"/>
              <a:gd name="connsiteX11" fmla="*/ 233163 w 1234649"/>
              <a:gd name="connsiteY11" fmla="*/ 65314 h 1257560"/>
              <a:gd name="connsiteX12" fmla="*/ 200506 w 1234649"/>
              <a:gd name="connsiteY12" fmla="*/ 87086 h 1257560"/>
              <a:gd name="connsiteX13" fmla="*/ 167849 w 1234649"/>
              <a:gd name="connsiteY13" fmla="*/ 97971 h 1257560"/>
              <a:gd name="connsiteX14" fmla="*/ 102534 w 1234649"/>
              <a:gd name="connsiteY14" fmla="*/ 141514 h 1257560"/>
              <a:gd name="connsiteX15" fmla="*/ 69877 w 1234649"/>
              <a:gd name="connsiteY15" fmla="*/ 206829 h 1257560"/>
              <a:gd name="connsiteX16" fmla="*/ 48106 w 1234649"/>
              <a:gd name="connsiteY16" fmla="*/ 239486 h 1257560"/>
              <a:gd name="connsiteX17" fmla="*/ 37220 w 1234649"/>
              <a:gd name="connsiteY17" fmla="*/ 293914 h 1257560"/>
              <a:gd name="connsiteX18" fmla="*/ 4563 w 1234649"/>
              <a:gd name="connsiteY18" fmla="*/ 478971 h 1257560"/>
              <a:gd name="connsiteX19" fmla="*/ 15449 w 1234649"/>
              <a:gd name="connsiteY19" fmla="*/ 772886 h 1257560"/>
              <a:gd name="connsiteX20" fmla="*/ 26334 w 1234649"/>
              <a:gd name="connsiteY20" fmla="*/ 827314 h 1257560"/>
              <a:gd name="connsiteX21" fmla="*/ 48106 w 1234649"/>
              <a:gd name="connsiteY21" fmla="*/ 849086 h 1257560"/>
              <a:gd name="connsiteX22" fmla="*/ 58991 w 1234649"/>
              <a:gd name="connsiteY22" fmla="*/ 903514 h 1257560"/>
              <a:gd name="connsiteX23" fmla="*/ 80763 w 1234649"/>
              <a:gd name="connsiteY23" fmla="*/ 925286 h 1257560"/>
              <a:gd name="connsiteX24" fmla="*/ 135191 w 1234649"/>
              <a:gd name="connsiteY24" fmla="*/ 990600 h 1257560"/>
              <a:gd name="connsiteX25" fmla="*/ 146077 w 1234649"/>
              <a:gd name="connsiteY25" fmla="*/ 1023257 h 1257560"/>
              <a:gd name="connsiteX26" fmla="*/ 233163 w 1234649"/>
              <a:gd name="connsiteY26" fmla="*/ 1088571 h 1257560"/>
              <a:gd name="connsiteX27" fmla="*/ 352906 w 1234649"/>
              <a:gd name="connsiteY27" fmla="*/ 1164771 h 1257560"/>
              <a:gd name="connsiteX28" fmla="*/ 418220 w 1234649"/>
              <a:gd name="connsiteY28" fmla="*/ 1186543 h 1257560"/>
              <a:gd name="connsiteX29" fmla="*/ 494420 w 1234649"/>
              <a:gd name="connsiteY29" fmla="*/ 1219200 h 1257560"/>
              <a:gd name="connsiteX30" fmla="*/ 614163 w 1234649"/>
              <a:gd name="connsiteY30" fmla="*/ 1251857 h 1257560"/>
              <a:gd name="connsiteX31" fmla="*/ 701249 w 1234649"/>
              <a:gd name="connsiteY31" fmla="*/ 1240971 h 1257560"/>
              <a:gd name="connsiteX32" fmla="*/ 733906 w 1234649"/>
              <a:gd name="connsiteY32" fmla="*/ 1230086 h 1257560"/>
              <a:gd name="connsiteX33" fmla="*/ 777449 w 1234649"/>
              <a:gd name="connsiteY33" fmla="*/ 1219200 h 1257560"/>
              <a:gd name="connsiteX34" fmla="*/ 864534 w 1234649"/>
              <a:gd name="connsiteY34" fmla="*/ 1164771 h 1257560"/>
              <a:gd name="connsiteX35" fmla="*/ 929849 w 1234649"/>
              <a:gd name="connsiteY35" fmla="*/ 1143000 h 1257560"/>
              <a:gd name="connsiteX36" fmla="*/ 962506 w 1234649"/>
              <a:gd name="connsiteY36" fmla="*/ 1110343 h 1257560"/>
              <a:gd name="connsiteX37" fmla="*/ 1027820 w 1234649"/>
              <a:gd name="connsiteY37" fmla="*/ 1066800 h 1257560"/>
              <a:gd name="connsiteX38" fmla="*/ 1071363 w 1234649"/>
              <a:gd name="connsiteY38" fmla="*/ 1034143 h 1257560"/>
              <a:gd name="connsiteX39" fmla="*/ 1136677 w 1234649"/>
              <a:gd name="connsiteY39" fmla="*/ 990600 h 1257560"/>
              <a:gd name="connsiteX40" fmla="*/ 1158449 w 1234649"/>
              <a:gd name="connsiteY40" fmla="*/ 957943 h 1257560"/>
              <a:gd name="connsiteX41" fmla="*/ 1191106 w 1234649"/>
              <a:gd name="connsiteY41" fmla="*/ 925286 h 1257560"/>
              <a:gd name="connsiteX42" fmla="*/ 1212877 w 1234649"/>
              <a:gd name="connsiteY42" fmla="*/ 859971 h 1257560"/>
              <a:gd name="connsiteX43" fmla="*/ 1234649 w 1234649"/>
              <a:gd name="connsiteY43" fmla="*/ 783771 h 1257560"/>
              <a:gd name="connsiteX44" fmla="*/ 1223763 w 1234649"/>
              <a:gd name="connsiteY44" fmla="*/ 511629 h 1257560"/>
              <a:gd name="connsiteX45" fmla="*/ 1191106 w 1234649"/>
              <a:gd name="connsiteY45" fmla="*/ 446314 h 1257560"/>
              <a:gd name="connsiteX46" fmla="*/ 1180220 w 1234649"/>
              <a:gd name="connsiteY46" fmla="*/ 413657 h 1257560"/>
              <a:gd name="connsiteX47" fmla="*/ 1114906 w 1234649"/>
              <a:gd name="connsiteY47" fmla="*/ 337457 h 1257560"/>
              <a:gd name="connsiteX48" fmla="*/ 1093134 w 1234649"/>
              <a:gd name="connsiteY48" fmla="*/ 304800 h 1257560"/>
              <a:gd name="connsiteX49" fmla="*/ 1060477 w 1234649"/>
              <a:gd name="connsiteY49" fmla="*/ 283029 h 1257560"/>
              <a:gd name="connsiteX50" fmla="*/ 1016934 w 1234649"/>
              <a:gd name="connsiteY50" fmla="*/ 239486 h 1257560"/>
              <a:gd name="connsiteX51" fmla="*/ 951620 w 1234649"/>
              <a:gd name="connsiteY51" fmla="*/ 195943 h 1257560"/>
              <a:gd name="connsiteX52" fmla="*/ 897191 w 1234649"/>
              <a:gd name="connsiteY52" fmla="*/ 163286 h 1257560"/>
              <a:gd name="connsiteX53" fmla="*/ 842763 w 1234649"/>
              <a:gd name="connsiteY53" fmla="*/ 130629 h 125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234649" h="1257560">
                <a:moveTo>
                  <a:pt x="1006049" y="272143"/>
                </a:moveTo>
                <a:cubicBezTo>
                  <a:pt x="985234" y="209701"/>
                  <a:pt x="1009254" y="265532"/>
                  <a:pt x="973391" y="217714"/>
                </a:cubicBezTo>
                <a:cubicBezTo>
                  <a:pt x="891003" y="107862"/>
                  <a:pt x="969893" y="192443"/>
                  <a:pt x="886306" y="108857"/>
                </a:cubicBezTo>
                <a:lnTo>
                  <a:pt x="864534" y="87086"/>
                </a:lnTo>
                <a:cubicBezTo>
                  <a:pt x="857277" y="79829"/>
                  <a:pt x="852500" y="68559"/>
                  <a:pt x="842763" y="65314"/>
                </a:cubicBezTo>
                <a:lnTo>
                  <a:pt x="810106" y="54429"/>
                </a:lnTo>
                <a:cubicBezTo>
                  <a:pt x="772106" y="16429"/>
                  <a:pt x="798071" y="35903"/>
                  <a:pt x="723020" y="10886"/>
                </a:cubicBezTo>
                <a:lnTo>
                  <a:pt x="690363" y="0"/>
                </a:lnTo>
                <a:cubicBezTo>
                  <a:pt x="606906" y="3629"/>
                  <a:pt x="523281" y="4479"/>
                  <a:pt x="439991" y="10886"/>
                </a:cubicBezTo>
                <a:cubicBezTo>
                  <a:pt x="428550" y="11766"/>
                  <a:pt x="418466" y="18988"/>
                  <a:pt x="407334" y="21771"/>
                </a:cubicBezTo>
                <a:cubicBezTo>
                  <a:pt x="389384" y="26258"/>
                  <a:pt x="370756" y="27789"/>
                  <a:pt x="352906" y="32657"/>
                </a:cubicBezTo>
                <a:cubicBezTo>
                  <a:pt x="201001" y="74087"/>
                  <a:pt x="365753" y="38797"/>
                  <a:pt x="233163" y="65314"/>
                </a:cubicBezTo>
                <a:cubicBezTo>
                  <a:pt x="222277" y="72571"/>
                  <a:pt x="212208" y="81235"/>
                  <a:pt x="200506" y="87086"/>
                </a:cubicBezTo>
                <a:cubicBezTo>
                  <a:pt x="190243" y="92218"/>
                  <a:pt x="177879" y="92399"/>
                  <a:pt x="167849" y="97971"/>
                </a:cubicBezTo>
                <a:cubicBezTo>
                  <a:pt x="144976" y="110678"/>
                  <a:pt x="102534" y="141514"/>
                  <a:pt x="102534" y="141514"/>
                </a:cubicBezTo>
                <a:cubicBezTo>
                  <a:pt x="40143" y="235102"/>
                  <a:pt x="114945" y="116691"/>
                  <a:pt x="69877" y="206829"/>
                </a:cubicBezTo>
                <a:cubicBezTo>
                  <a:pt x="64026" y="218531"/>
                  <a:pt x="55363" y="228600"/>
                  <a:pt x="48106" y="239486"/>
                </a:cubicBezTo>
                <a:cubicBezTo>
                  <a:pt x="44477" y="257629"/>
                  <a:pt x="40435" y="275694"/>
                  <a:pt x="37220" y="293914"/>
                </a:cubicBezTo>
                <a:cubicBezTo>
                  <a:pt x="0" y="504825"/>
                  <a:pt x="29307" y="355257"/>
                  <a:pt x="4563" y="478971"/>
                </a:cubicBezTo>
                <a:cubicBezTo>
                  <a:pt x="8192" y="576943"/>
                  <a:pt x="9334" y="675038"/>
                  <a:pt x="15449" y="772886"/>
                </a:cubicBezTo>
                <a:cubicBezTo>
                  <a:pt x="16603" y="791352"/>
                  <a:pt x="19046" y="810308"/>
                  <a:pt x="26334" y="827314"/>
                </a:cubicBezTo>
                <a:cubicBezTo>
                  <a:pt x="30377" y="836748"/>
                  <a:pt x="40849" y="841829"/>
                  <a:pt x="48106" y="849086"/>
                </a:cubicBezTo>
                <a:cubicBezTo>
                  <a:pt x="51734" y="867229"/>
                  <a:pt x="51703" y="886508"/>
                  <a:pt x="58991" y="903514"/>
                </a:cubicBezTo>
                <a:cubicBezTo>
                  <a:pt x="63034" y="912948"/>
                  <a:pt x="74352" y="917272"/>
                  <a:pt x="80763" y="925286"/>
                </a:cubicBezTo>
                <a:cubicBezTo>
                  <a:pt x="141385" y="1001064"/>
                  <a:pt x="57615" y="913024"/>
                  <a:pt x="135191" y="990600"/>
                </a:cubicBezTo>
                <a:cubicBezTo>
                  <a:pt x="138820" y="1001486"/>
                  <a:pt x="140173" y="1013418"/>
                  <a:pt x="146077" y="1023257"/>
                </a:cubicBezTo>
                <a:cubicBezTo>
                  <a:pt x="160563" y="1047399"/>
                  <a:pt x="225055" y="1080462"/>
                  <a:pt x="233163" y="1088571"/>
                </a:cubicBezTo>
                <a:cubicBezTo>
                  <a:pt x="276810" y="1132220"/>
                  <a:pt x="277260" y="1139555"/>
                  <a:pt x="352906" y="1164771"/>
                </a:cubicBezTo>
                <a:cubicBezTo>
                  <a:pt x="374677" y="1172028"/>
                  <a:pt x="399125" y="1173813"/>
                  <a:pt x="418220" y="1186543"/>
                </a:cubicBezTo>
                <a:cubicBezTo>
                  <a:pt x="484400" y="1230662"/>
                  <a:pt x="414085" y="1189075"/>
                  <a:pt x="494420" y="1219200"/>
                </a:cubicBezTo>
                <a:cubicBezTo>
                  <a:pt x="596714" y="1257560"/>
                  <a:pt x="465291" y="1230589"/>
                  <a:pt x="614163" y="1251857"/>
                </a:cubicBezTo>
                <a:cubicBezTo>
                  <a:pt x="643192" y="1248228"/>
                  <a:pt x="672466" y="1246204"/>
                  <a:pt x="701249" y="1240971"/>
                </a:cubicBezTo>
                <a:cubicBezTo>
                  <a:pt x="712538" y="1238918"/>
                  <a:pt x="722873" y="1233238"/>
                  <a:pt x="733906" y="1230086"/>
                </a:cubicBezTo>
                <a:cubicBezTo>
                  <a:pt x="748291" y="1225976"/>
                  <a:pt x="762935" y="1222829"/>
                  <a:pt x="777449" y="1219200"/>
                </a:cubicBezTo>
                <a:cubicBezTo>
                  <a:pt x="814879" y="1191127"/>
                  <a:pt x="821843" y="1181847"/>
                  <a:pt x="864534" y="1164771"/>
                </a:cubicBezTo>
                <a:cubicBezTo>
                  <a:pt x="885842" y="1156248"/>
                  <a:pt x="929849" y="1143000"/>
                  <a:pt x="929849" y="1143000"/>
                </a:cubicBezTo>
                <a:cubicBezTo>
                  <a:pt x="940735" y="1132114"/>
                  <a:pt x="950354" y="1119794"/>
                  <a:pt x="962506" y="1110343"/>
                </a:cubicBezTo>
                <a:cubicBezTo>
                  <a:pt x="983160" y="1094279"/>
                  <a:pt x="1006887" y="1082499"/>
                  <a:pt x="1027820" y="1066800"/>
                </a:cubicBezTo>
                <a:cubicBezTo>
                  <a:pt x="1042334" y="1055914"/>
                  <a:pt x="1056500" y="1044547"/>
                  <a:pt x="1071363" y="1034143"/>
                </a:cubicBezTo>
                <a:cubicBezTo>
                  <a:pt x="1092799" y="1019138"/>
                  <a:pt x="1136677" y="990600"/>
                  <a:pt x="1136677" y="990600"/>
                </a:cubicBezTo>
                <a:cubicBezTo>
                  <a:pt x="1143934" y="979714"/>
                  <a:pt x="1150073" y="967994"/>
                  <a:pt x="1158449" y="957943"/>
                </a:cubicBezTo>
                <a:cubicBezTo>
                  <a:pt x="1168304" y="946117"/>
                  <a:pt x="1183630" y="938743"/>
                  <a:pt x="1191106" y="925286"/>
                </a:cubicBezTo>
                <a:cubicBezTo>
                  <a:pt x="1202251" y="905225"/>
                  <a:pt x="1205620" y="881743"/>
                  <a:pt x="1212877" y="859971"/>
                </a:cubicBezTo>
                <a:cubicBezTo>
                  <a:pt x="1228496" y="813113"/>
                  <a:pt x="1220977" y="838456"/>
                  <a:pt x="1234649" y="783771"/>
                </a:cubicBezTo>
                <a:cubicBezTo>
                  <a:pt x="1231020" y="693057"/>
                  <a:pt x="1230231" y="602185"/>
                  <a:pt x="1223763" y="511629"/>
                </a:cubicBezTo>
                <a:cubicBezTo>
                  <a:pt x="1221483" y="479707"/>
                  <a:pt x="1204713" y="473529"/>
                  <a:pt x="1191106" y="446314"/>
                </a:cubicBezTo>
                <a:cubicBezTo>
                  <a:pt x="1185974" y="436051"/>
                  <a:pt x="1185352" y="423920"/>
                  <a:pt x="1180220" y="413657"/>
                </a:cubicBezTo>
                <a:cubicBezTo>
                  <a:pt x="1146572" y="346362"/>
                  <a:pt x="1168470" y="417801"/>
                  <a:pt x="1114906" y="337457"/>
                </a:cubicBezTo>
                <a:cubicBezTo>
                  <a:pt x="1107649" y="326571"/>
                  <a:pt x="1102385" y="314051"/>
                  <a:pt x="1093134" y="304800"/>
                </a:cubicBezTo>
                <a:cubicBezTo>
                  <a:pt x="1083883" y="295549"/>
                  <a:pt x="1070410" y="291543"/>
                  <a:pt x="1060477" y="283029"/>
                </a:cubicBezTo>
                <a:cubicBezTo>
                  <a:pt x="1044892" y="269671"/>
                  <a:pt x="1034013" y="250872"/>
                  <a:pt x="1016934" y="239486"/>
                </a:cubicBezTo>
                <a:cubicBezTo>
                  <a:pt x="995163" y="224972"/>
                  <a:pt x="970122" y="214446"/>
                  <a:pt x="951620" y="195943"/>
                </a:cubicBezTo>
                <a:cubicBezTo>
                  <a:pt x="921735" y="166057"/>
                  <a:pt x="939586" y="177416"/>
                  <a:pt x="897191" y="163286"/>
                </a:cubicBezTo>
                <a:cubicBezTo>
                  <a:pt x="857783" y="137013"/>
                  <a:pt x="876236" y="147365"/>
                  <a:pt x="842763" y="13062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29400" y="1066800"/>
            <a:ext cx="457200" cy="3048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19800" y="1066800"/>
            <a:ext cx="457200" cy="3048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444343" y="1240971"/>
            <a:ext cx="163286" cy="16255"/>
          </a:xfrm>
          <a:custGeom>
            <a:avLst/>
            <a:gdLst>
              <a:gd name="connsiteX0" fmla="*/ 163286 w 163286"/>
              <a:gd name="connsiteY0" fmla="*/ 0 h 16255"/>
              <a:gd name="connsiteX1" fmla="*/ 0 w 163286"/>
              <a:gd name="connsiteY1" fmla="*/ 10886 h 1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286" h="16255">
                <a:moveTo>
                  <a:pt x="163286" y="0"/>
                </a:moveTo>
                <a:cubicBezTo>
                  <a:pt x="65758" y="16255"/>
                  <a:pt x="120043" y="10886"/>
                  <a:pt x="0" y="1088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086600" y="1023257"/>
            <a:ext cx="228600" cy="217714"/>
          </a:xfrm>
          <a:custGeom>
            <a:avLst/>
            <a:gdLst>
              <a:gd name="connsiteX0" fmla="*/ 0 w 228600"/>
              <a:gd name="connsiteY0" fmla="*/ 217714 h 217714"/>
              <a:gd name="connsiteX1" fmla="*/ 21771 w 228600"/>
              <a:gd name="connsiteY1" fmla="*/ 185057 h 217714"/>
              <a:gd name="connsiteX2" fmla="*/ 65314 w 228600"/>
              <a:gd name="connsiteY2" fmla="*/ 141514 h 217714"/>
              <a:gd name="connsiteX3" fmla="*/ 87086 w 228600"/>
              <a:gd name="connsiteY3" fmla="*/ 119743 h 217714"/>
              <a:gd name="connsiteX4" fmla="*/ 108857 w 228600"/>
              <a:gd name="connsiteY4" fmla="*/ 87086 h 217714"/>
              <a:gd name="connsiteX5" fmla="*/ 119743 w 228600"/>
              <a:gd name="connsiteY5" fmla="*/ 54429 h 217714"/>
              <a:gd name="connsiteX6" fmla="*/ 195943 w 228600"/>
              <a:gd name="connsiteY6" fmla="*/ 0 h 217714"/>
              <a:gd name="connsiteX7" fmla="*/ 217714 w 228600"/>
              <a:gd name="connsiteY7" fmla="*/ 21772 h 217714"/>
              <a:gd name="connsiteX8" fmla="*/ 228600 w 228600"/>
              <a:gd name="connsiteY8" fmla="*/ 54429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600" h="217714">
                <a:moveTo>
                  <a:pt x="0" y="217714"/>
                </a:moveTo>
                <a:cubicBezTo>
                  <a:pt x="7257" y="206828"/>
                  <a:pt x="13257" y="194990"/>
                  <a:pt x="21771" y="185057"/>
                </a:cubicBezTo>
                <a:cubicBezTo>
                  <a:pt x="35129" y="169472"/>
                  <a:pt x="50800" y="156028"/>
                  <a:pt x="65314" y="141514"/>
                </a:cubicBezTo>
                <a:cubicBezTo>
                  <a:pt x="72571" y="134257"/>
                  <a:pt x="81393" y="128283"/>
                  <a:pt x="87086" y="119743"/>
                </a:cubicBezTo>
                <a:cubicBezTo>
                  <a:pt x="94343" y="108857"/>
                  <a:pt x="103006" y="98788"/>
                  <a:pt x="108857" y="87086"/>
                </a:cubicBezTo>
                <a:cubicBezTo>
                  <a:pt x="113989" y="76823"/>
                  <a:pt x="113074" y="63766"/>
                  <a:pt x="119743" y="54429"/>
                </a:cubicBezTo>
                <a:cubicBezTo>
                  <a:pt x="152029" y="9230"/>
                  <a:pt x="154642" y="13767"/>
                  <a:pt x="195943" y="0"/>
                </a:cubicBezTo>
                <a:cubicBezTo>
                  <a:pt x="203200" y="7257"/>
                  <a:pt x="212434" y="12971"/>
                  <a:pt x="217714" y="21772"/>
                </a:cubicBezTo>
                <a:cubicBezTo>
                  <a:pt x="223618" y="31611"/>
                  <a:pt x="228600" y="54429"/>
                  <a:pt x="228600" y="5442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878286" y="1153886"/>
            <a:ext cx="108857" cy="87085"/>
          </a:xfrm>
          <a:custGeom>
            <a:avLst/>
            <a:gdLst>
              <a:gd name="connsiteX0" fmla="*/ 108857 w 108857"/>
              <a:gd name="connsiteY0" fmla="*/ 87085 h 87085"/>
              <a:gd name="connsiteX1" fmla="*/ 0 w 108857"/>
              <a:gd name="connsiteY1" fmla="*/ 54428 h 87085"/>
              <a:gd name="connsiteX2" fmla="*/ 21771 w 108857"/>
              <a:gd name="connsiteY2" fmla="*/ 21771 h 87085"/>
              <a:gd name="connsiteX3" fmla="*/ 54428 w 108857"/>
              <a:gd name="connsiteY3" fmla="*/ 10885 h 87085"/>
              <a:gd name="connsiteX4" fmla="*/ 65314 w 108857"/>
              <a:gd name="connsiteY4" fmla="*/ 0 h 8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57" h="87085">
                <a:moveTo>
                  <a:pt x="108857" y="87085"/>
                </a:moveTo>
                <a:cubicBezTo>
                  <a:pt x="29350" y="60583"/>
                  <a:pt x="65807" y="70880"/>
                  <a:pt x="0" y="54428"/>
                </a:cubicBezTo>
                <a:cubicBezTo>
                  <a:pt x="7257" y="43542"/>
                  <a:pt x="11555" y="29944"/>
                  <a:pt x="21771" y="21771"/>
                </a:cubicBezTo>
                <a:cubicBezTo>
                  <a:pt x="30731" y="14603"/>
                  <a:pt x="44165" y="16016"/>
                  <a:pt x="54428" y="10885"/>
                </a:cubicBezTo>
                <a:cubicBezTo>
                  <a:pt x="59018" y="8590"/>
                  <a:pt x="61685" y="3628"/>
                  <a:pt x="6531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109857" y="206829"/>
            <a:ext cx="870857" cy="541752"/>
          </a:xfrm>
          <a:custGeom>
            <a:avLst/>
            <a:gdLst>
              <a:gd name="connsiteX0" fmla="*/ 0 w 870857"/>
              <a:gd name="connsiteY0" fmla="*/ 0 h 541752"/>
              <a:gd name="connsiteX1" fmla="*/ 32657 w 870857"/>
              <a:gd name="connsiteY1" fmla="*/ 65314 h 541752"/>
              <a:gd name="connsiteX2" fmla="*/ 87086 w 870857"/>
              <a:gd name="connsiteY2" fmla="*/ 119742 h 541752"/>
              <a:gd name="connsiteX3" fmla="*/ 119743 w 870857"/>
              <a:gd name="connsiteY3" fmla="*/ 195942 h 541752"/>
              <a:gd name="connsiteX4" fmla="*/ 152400 w 870857"/>
              <a:gd name="connsiteY4" fmla="*/ 217714 h 541752"/>
              <a:gd name="connsiteX5" fmla="*/ 174172 w 870857"/>
              <a:gd name="connsiteY5" fmla="*/ 239485 h 541752"/>
              <a:gd name="connsiteX6" fmla="*/ 195943 w 870857"/>
              <a:gd name="connsiteY6" fmla="*/ 272142 h 541752"/>
              <a:gd name="connsiteX7" fmla="*/ 217714 w 870857"/>
              <a:gd name="connsiteY7" fmla="*/ 293914 h 541752"/>
              <a:gd name="connsiteX8" fmla="*/ 239486 w 870857"/>
              <a:gd name="connsiteY8" fmla="*/ 326571 h 541752"/>
              <a:gd name="connsiteX9" fmla="*/ 304800 w 870857"/>
              <a:gd name="connsiteY9" fmla="*/ 370114 h 541752"/>
              <a:gd name="connsiteX10" fmla="*/ 326572 w 870857"/>
              <a:gd name="connsiteY10" fmla="*/ 391885 h 541752"/>
              <a:gd name="connsiteX11" fmla="*/ 402772 w 870857"/>
              <a:gd name="connsiteY11" fmla="*/ 424542 h 541752"/>
              <a:gd name="connsiteX12" fmla="*/ 435429 w 870857"/>
              <a:gd name="connsiteY12" fmla="*/ 446314 h 541752"/>
              <a:gd name="connsiteX13" fmla="*/ 478972 w 870857"/>
              <a:gd name="connsiteY13" fmla="*/ 457200 h 541752"/>
              <a:gd name="connsiteX14" fmla="*/ 544286 w 870857"/>
              <a:gd name="connsiteY14" fmla="*/ 478971 h 541752"/>
              <a:gd name="connsiteX15" fmla="*/ 609600 w 870857"/>
              <a:gd name="connsiteY15" fmla="*/ 511628 h 541752"/>
              <a:gd name="connsiteX16" fmla="*/ 653143 w 870857"/>
              <a:gd name="connsiteY16" fmla="*/ 522514 h 541752"/>
              <a:gd name="connsiteX17" fmla="*/ 870857 w 870857"/>
              <a:gd name="connsiteY17" fmla="*/ 533400 h 54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70857" h="541752">
                <a:moveTo>
                  <a:pt x="0" y="0"/>
                </a:moveTo>
                <a:cubicBezTo>
                  <a:pt x="10277" y="30830"/>
                  <a:pt x="9933" y="39343"/>
                  <a:pt x="32657" y="65314"/>
                </a:cubicBezTo>
                <a:cubicBezTo>
                  <a:pt x="49553" y="84623"/>
                  <a:pt x="87086" y="119742"/>
                  <a:pt x="87086" y="119742"/>
                </a:cubicBezTo>
                <a:cubicBezTo>
                  <a:pt x="94648" y="142429"/>
                  <a:pt x="104797" y="178007"/>
                  <a:pt x="119743" y="195942"/>
                </a:cubicBezTo>
                <a:cubicBezTo>
                  <a:pt x="128119" y="205993"/>
                  <a:pt x="142184" y="209541"/>
                  <a:pt x="152400" y="217714"/>
                </a:cubicBezTo>
                <a:cubicBezTo>
                  <a:pt x="160414" y="224125"/>
                  <a:pt x="167761" y="231471"/>
                  <a:pt x="174172" y="239485"/>
                </a:cubicBezTo>
                <a:cubicBezTo>
                  <a:pt x="182345" y="249701"/>
                  <a:pt x="187770" y="261926"/>
                  <a:pt x="195943" y="272142"/>
                </a:cubicBezTo>
                <a:cubicBezTo>
                  <a:pt x="202354" y="280156"/>
                  <a:pt x="211303" y="285900"/>
                  <a:pt x="217714" y="293914"/>
                </a:cubicBezTo>
                <a:cubicBezTo>
                  <a:pt x="225887" y="304130"/>
                  <a:pt x="229640" y="317956"/>
                  <a:pt x="239486" y="326571"/>
                </a:cubicBezTo>
                <a:cubicBezTo>
                  <a:pt x="259178" y="343801"/>
                  <a:pt x="286297" y="351612"/>
                  <a:pt x="304800" y="370114"/>
                </a:cubicBezTo>
                <a:cubicBezTo>
                  <a:pt x="312057" y="377371"/>
                  <a:pt x="318033" y="386192"/>
                  <a:pt x="326572" y="391885"/>
                </a:cubicBezTo>
                <a:cubicBezTo>
                  <a:pt x="353480" y="409824"/>
                  <a:pt x="373739" y="414865"/>
                  <a:pt x="402772" y="424542"/>
                </a:cubicBezTo>
                <a:cubicBezTo>
                  <a:pt x="413658" y="431799"/>
                  <a:pt x="423404" y="441160"/>
                  <a:pt x="435429" y="446314"/>
                </a:cubicBezTo>
                <a:cubicBezTo>
                  <a:pt x="449180" y="452208"/>
                  <a:pt x="464642" y="452901"/>
                  <a:pt x="478972" y="457200"/>
                </a:cubicBezTo>
                <a:cubicBezTo>
                  <a:pt x="500953" y="463794"/>
                  <a:pt x="522515" y="471714"/>
                  <a:pt x="544286" y="478971"/>
                </a:cubicBezTo>
                <a:cubicBezTo>
                  <a:pt x="681888" y="524838"/>
                  <a:pt x="461892" y="448325"/>
                  <a:pt x="609600" y="511628"/>
                </a:cubicBezTo>
                <a:cubicBezTo>
                  <a:pt x="623351" y="517521"/>
                  <a:pt x="638472" y="519580"/>
                  <a:pt x="653143" y="522514"/>
                </a:cubicBezTo>
                <a:cubicBezTo>
                  <a:pt x="749329" y="541752"/>
                  <a:pt x="740661" y="533400"/>
                  <a:pt x="870857" y="533400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990114" y="751114"/>
            <a:ext cx="272143" cy="239486"/>
          </a:xfrm>
          <a:custGeom>
            <a:avLst/>
            <a:gdLst>
              <a:gd name="connsiteX0" fmla="*/ 272143 w 272143"/>
              <a:gd name="connsiteY0" fmla="*/ 0 h 239486"/>
              <a:gd name="connsiteX1" fmla="*/ 174172 w 272143"/>
              <a:gd name="connsiteY1" fmla="*/ 43543 h 239486"/>
              <a:gd name="connsiteX2" fmla="*/ 152400 w 272143"/>
              <a:gd name="connsiteY2" fmla="*/ 65315 h 239486"/>
              <a:gd name="connsiteX3" fmla="*/ 130629 w 272143"/>
              <a:gd name="connsiteY3" fmla="*/ 97972 h 239486"/>
              <a:gd name="connsiteX4" fmla="*/ 87086 w 272143"/>
              <a:gd name="connsiteY4" fmla="*/ 141515 h 239486"/>
              <a:gd name="connsiteX5" fmla="*/ 21772 w 272143"/>
              <a:gd name="connsiteY5" fmla="*/ 217715 h 239486"/>
              <a:gd name="connsiteX6" fmla="*/ 0 w 272143"/>
              <a:gd name="connsiteY6" fmla="*/ 239486 h 239486"/>
              <a:gd name="connsiteX7" fmla="*/ 10886 w 272143"/>
              <a:gd name="connsiteY7" fmla="*/ 228600 h 23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143" h="239486">
                <a:moveTo>
                  <a:pt x="272143" y="0"/>
                </a:moveTo>
                <a:cubicBezTo>
                  <a:pt x="220357" y="17263"/>
                  <a:pt x="211136" y="13972"/>
                  <a:pt x="174172" y="43543"/>
                </a:cubicBezTo>
                <a:cubicBezTo>
                  <a:pt x="166158" y="49954"/>
                  <a:pt x="158811" y="57301"/>
                  <a:pt x="152400" y="65315"/>
                </a:cubicBezTo>
                <a:cubicBezTo>
                  <a:pt x="144227" y="75531"/>
                  <a:pt x="139143" y="88039"/>
                  <a:pt x="130629" y="97972"/>
                </a:cubicBezTo>
                <a:cubicBezTo>
                  <a:pt x="117271" y="113557"/>
                  <a:pt x="98472" y="124436"/>
                  <a:pt x="87086" y="141515"/>
                </a:cubicBezTo>
                <a:cubicBezTo>
                  <a:pt x="53930" y="191250"/>
                  <a:pt x="74564" y="164923"/>
                  <a:pt x="21772" y="217715"/>
                </a:cubicBezTo>
                <a:lnTo>
                  <a:pt x="0" y="239486"/>
                </a:lnTo>
                <a:lnTo>
                  <a:pt x="10886" y="2286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686800" y="892629"/>
            <a:ext cx="32657" cy="293914"/>
          </a:xfrm>
          <a:custGeom>
            <a:avLst/>
            <a:gdLst>
              <a:gd name="connsiteX0" fmla="*/ 0 w 32657"/>
              <a:gd name="connsiteY0" fmla="*/ 0 h 293914"/>
              <a:gd name="connsiteX1" fmla="*/ 10886 w 32657"/>
              <a:gd name="connsiteY1" fmla="*/ 32657 h 293914"/>
              <a:gd name="connsiteX2" fmla="*/ 32657 w 32657"/>
              <a:gd name="connsiteY2" fmla="*/ 185057 h 293914"/>
              <a:gd name="connsiteX3" fmla="*/ 21771 w 32657"/>
              <a:gd name="connsiteY3" fmla="*/ 293914 h 29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57" h="293914">
                <a:moveTo>
                  <a:pt x="0" y="0"/>
                </a:moveTo>
                <a:cubicBezTo>
                  <a:pt x="3629" y="10886"/>
                  <a:pt x="8892" y="21357"/>
                  <a:pt x="10886" y="32657"/>
                </a:cubicBezTo>
                <a:cubicBezTo>
                  <a:pt x="19804" y="83192"/>
                  <a:pt x="32657" y="185057"/>
                  <a:pt x="32657" y="185057"/>
                </a:cubicBezTo>
                <a:lnTo>
                  <a:pt x="21771" y="29391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641771" y="413657"/>
            <a:ext cx="348343" cy="55577"/>
          </a:xfrm>
          <a:custGeom>
            <a:avLst/>
            <a:gdLst>
              <a:gd name="connsiteX0" fmla="*/ 348343 w 348343"/>
              <a:gd name="connsiteY0" fmla="*/ 0 h 55577"/>
              <a:gd name="connsiteX1" fmla="*/ 293915 w 348343"/>
              <a:gd name="connsiteY1" fmla="*/ 10886 h 55577"/>
              <a:gd name="connsiteX2" fmla="*/ 76200 w 348343"/>
              <a:gd name="connsiteY2" fmla="*/ 32657 h 55577"/>
              <a:gd name="connsiteX3" fmla="*/ 0 w 348343"/>
              <a:gd name="connsiteY3" fmla="*/ 54429 h 5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343" h="55577">
                <a:moveTo>
                  <a:pt x="348343" y="0"/>
                </a:moveTo>
                <a:cubicBezTo>
                  <a:pt x="330200" y="3629"/>
                  <a:pt x="312202" y="8073"/>
                  <a:pt x="293915" y="10886"/>
                </a:cubicBezTo>
                <a:cubicBezTo>
                  <a:pt x="216830" y="22745"/>
                  <a:pt x="156288" y="25983"/>
                  <a:pt x="76200" y="32657"/>
                </a:cubicBezTo>
                <a:cubicBezTo>
                  <a:pt x="7444" y="55577"/>
                  <a:pt x="33835" y="54429"/>
                  <a:pt x="0" y="54429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6759756" y="1012645"/>
            <a:ext cx="129534" cy="39024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6204584" y="1034416"/>
            <a:ext cx="140420" cy="357588"/>
          </a:xfrm>
          <a:prstGeom prst="line">
            <a:avLst/>
          </a:prstGeom>
          <a:ln w="57150">
            <a:solidFill>
              <a:schemeClr val="bg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6287227" y="1487773"/>
            <a:ext cx="614316" cy="304781"/>
          </a:xfrm>
          <a:custGeom>
            <a:avLst/>
            <a:gdLst>
              <a:gd name="connsiteX0" fmla="*/ 614316 w 614316"/>
              <a:gd name="connsiteY0" fmla="*/ 25341 h 304781"/>
              <a:gd name="connsiteX1" fmla="*/ 407487 w 614316"/>
              <a:gd name="connsiteY1" fmla="*/ 36227 h 304781"/>
              <a:gd name="connsiteX2" fmla="*/ 15602 w 614316"/>
              <a:gd name="connsiteY2" fmla="*/ 36227 h 304781"/>
              <a:gd name="connsiteX3" fmla="*/ 4716 w 614316"/>
              <a:gd name="connsiteY3" fmla="*/ 68884 h 304781"/>
              <a:gd name="connsiteX4" fmla="*/ 37373 w 614316"/>
              <a:gd name="connsiteY4" fmla="*/ 155970 h 304781"/>
              <a:gd name="connsiteX5" fmla="*/ 48259 w 614316"/>
              <a:gd name="connsiteY5" fmla="*/ 188627 h 304781"/>
              <a:gd name="connsiteX6" fmla="*/ 135344 w 614316"/>
              <a:gd name="connsiteY6" fmla="*/ 253941 h 304781"/>
              <a:gd name="connsiteX7" fmla="*/ 168002 w 614316"/>
              <a:gd name="connsiteY7" fmla="*/ 275713 h 304781"/>
              <a:gd name="connsiteX8" fmla="*/ 461916 w 614316"/>
              <a:gd name="connsiteY8" fmla="*/ 275713 h 304781"/>
              <a:gd name="connsiteX9" fmla="*/ 494573 w 614316"/>
              <a:gd name="connsiteY9" fmla="*/ 264827 h 304781"/>
              <a:gd name="connsiteX10" fmla="*/ 549002 w 614316"/>
              <a:gd name="connsiteY10" fmla="*/ 221284 h 304781"/>
              <a:gd name="connsiteX11" fmla="*/ 570773 w 614316"/>
              <a:gd name="connsiteY11" fmla="*/ 90656 h 304781"/>
              <a:gd name="connsiteX12" fmla="*/ 559887 w 614316"/>
              <a:gd name="connsiteY12" fmla="*/ 68884 h 30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4316" h="304781">
                <a:moveTo>
                  <a:pt x="614316" y="25341"/>
                </a:moveTo>
                <a:cubicBezTo>
                  <a:pt x="504119" y="62074"/>
                  <a:pt x="571883" y="48873"/>
                  <a:pt x="407487" y="36227"/>
                </a:cubicBezTo>
                <a:cubicBezTo>
                  <a:pt x="262581" y="0"/>
                  <a:pt x="290856" y="2863"/>
                  <a:pt x="15602" y="36227"/>
                </a:cubicBezTo>
                <a:cubicBezTo>
                  <a:pt x="4211" y="37608"/>
                  <a:pt x="8345" y="57998"/>
                  <a:pt x="4716" y="68884"/>
                </a:cubicBezTo>
                <a:cubicBezTo>
                  <a:pt x="25718" y="173894"/>
                  <a:pt x="0" y="81224"/>
                  <a:pt x="37373" y="155970"/>
                </a:cubicBezTo>
                <a:cubicBezTo>
                  <a:pt x="42505" y="166233"/>
                  <a:pt x="41374" y="179447"/>
                  <a:pt x="48259" y="188627"/>
                </a:cubicBezTo>
                <a:cubicBezTo>
                  <a:pt x="89955" y="244221"/>
                  <a:pt x="87668" y="238050"/>
                  <a:pt x="135344" y="253941"/>
                </a:cubicBezTo>
                <a:cubicBezTo>
                  <a:pt x="146230" y="261198"/>
                  <a:pt x="155752" y="271119"/>
                  <a:pt x="168002" y="275713"/>
                </a:cubicBezTo>
                <a:cubicBezTo>
                  <a:pt x="245518" y="304781"/>
                  <a:pt x="442669" y="276588"/>
                  <a:pt x="461916" y="275713"/>
                </a:cubicBezTo>
                <a:cubicBezTo>
                  <a:pt x="472802" y="272084"/>
                  <a:pt x="484310" y="269959"/>
                  <a:pt x="494573" y="264827"/>
                </a:cubicBezTo>
                <a:cubicBezTo>
                  <a:pt x="522038" y="251094"/>
                  <a:pt x="528751" y="241535"/>
                  <a:pt x="549002" y="221284"/>
                </a:cubicBezTo>
                <a:cubicBezTo>
                  <a:pt x="566033" y="170188"/>
                  <a:pt x="570773" y="163569"/>
                  <a:pt x="570773" y="90656"/>
                </a:cubicBezTo>
                <a:cubicBezTo>
                  <a:pt x="570773" y="82542"/>
                  <a:pt x="563516" y="76141"/>
                  <a:pt x="559887" y="68884"/>
                </a:cubicBezTo>
              </a:path>
            </a:pathLst>
          </a:cu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324600" y="1630453"/>
            <a:ext cx="232245" cy="133033"/>
          </a:xfrm>
          <a:custGeom>
            <a:avLst/>
            <a:gdLst>
              <a:gd name="connsiteX0" fmla="*/ 206829 w 232245"/>
              <a:gd name="connsiteY0" fmla="*/ 133033 h 133033"/>
              <a:gd name="connsiteX1" fmla="*/ 228600 w 232245"/>
              <a:gd name="connsiteY1" fmla="*/ 100376 h 133033"/>
              <a:gd name="connsiteX2" fmla="*/ 185057 w 232245"/>
              <a:gd name="connsiteY2" fmla="*/ 35061 h 133033"/>
              <a:gd name="connsiteX3" fmla="*/ 97971 w 232245"/>
              <a:gd name="connsiteY3" fmla="*/ 13290 h 133033"/>
              <a:gd name="connsiteX4" fmla="*/ 65314 w 232245"/>
              <a:gd name="connsiteY4" fmla="*/ 2404 h 133033"/>
              <a:gd name="connsiteX5" fmla="*/ 0 w 232245"/>
              <a:gd name="connsiteY5" fmla="*/ 2404 h 133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245" h="133033">
                <a:moveTo>
                  <a:pt x="206829" y="133033"/>
                </a:moveTo>
                <a:cubicBezTo>
                  <a:pt x="214086" y="122147"/>
                  <a:pt x="226449" y="113281"/>
                  <a:pt x="228600" y="100376"/>
                </a:cubicBezTo>
                <a:cubicBezTo>
                  <a:pt x="232245" y="78507"/>
                  <a:pt x="199803" y="41763"/>
                  <a:pt x="185057" y="35061"/>
                </a:cubicBezTo>
                <a:cubicBezTo>
                  <a:pt x="157817" y="22679"/>
                  <a:pt x="126357" y="22752"/>
                  <a:pt x="97971" y="13290"/>
                </a:cubicBezTo>
                <a:cubicBezTo>
                  <a:pt x="87085" y="9661"/>
                  <a:pt x="76718" y="3671"/>
                  <a:pt x="65314" y="2404"/>
                </a:cubicBezTo>
                <a:cubicBezTo>
                  <a:pt x="43676" y="0"/>
                  <a:pt x="21771" y="2404"/>
                  <a:pt x="0" y="2404"/>
                </a:cubicBezTo>
              </a:path>
            </a:pathLst>
          </a:custGeom>
          <a:solidFill>
            <a:srgbClr val="C0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564086" y="1513114"/>
            <a:ext cx="87085" cy="104276"/>
          </a:xfrm>
          <a:custGeom>
            <a:avLst/>
            <a:gdLst>
              <a:gd name="connsiteX0" fmla="*/ 0 w 87085"/>
              <a:gd name="connsiteY0" fmla="*/ 0 h 104276"/>
              <a:gd name="connsiteX1" fmla="*/ 10885 w 87085"/>
              <a:gd name="connsiteY1" fmla="*/ 54429 h 104276"/>
              <a:gd name="connsiteX2" fmla="*/ 21771 w 87085"/>
              <a:gd name="connsiteY2" fmla="*/ 97972 h 104276"/>
              <a:gd name="connsiteX3" fmla="*/ 87085 w 87085"/>
              <a:gd name="connsiteY3" fmla="*/ 76200 h 104276"/>
              <a:gd name="connsiteX4" fmla="*/ 76200 w 87085"/>
              <a:gd name="connsiteY4" fmla="*/ 21772 h 104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85" h="104276">
                <a:moveTo>
                  <a:pt x="0" y="0"/>
                </a:moveTo>
                <a:cubicBezTo>
                  <a:pt x="3628" y="18143"/>
                  <a:pt x="6871" y="36367"/>
                  <a:pt x="10885" y="54429"/>
                </a:cubicBezTo>
                <a:cubicBezTo>
                  <a:pt x="14130" y="69034"/>
                  <a:pt x="7386" y="93862"/>
                  <a:pt x="21771" y="97972"/>
                </a:cubicBezTo>
                <a:cubicBezTo>
                  <a:pt x="43837" y="104276"/>
                  <a:pt x="87085" y="76200"/>
                  <a:pt x="87085" y="76200"/>
                </a:cubicBezTo>
                <a:cubicBezTo>
                  <a:pt x="75320" y="29137"/>
                  <a:pt x="76200" y="47618"/>
                  <a:pt x="76200" y="21772"/>
                </a:cubicBezTo>
              </a:path>
            </a:pathLst>
          </a:custGeom>
          <a:solidFill>
            <a:schemeClr val="bg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947254" y="1883229"/>
            <a:ext cx="627717" cy="272294"/>
          </a:xfrm>
          <a:custGeom>
            <a:avLst/>
            <a:gdLst>
              <a:gd name="connsiteX0" fmla="*/ 627717 w 627717"/>
              <a:gd name="connsiteY0" fmla="*/ 0 h 272294"/>
              <a:gd name="connsiteX1" fmla="*/ 540632 w 627717"/>
              <a:gd name="connsiteY1" fmla="*/ 65314 h 272294"/>
              <a:gd name="connsiteX2" fmla="*/ 464432 w 627717"/>
              <a:gd name="connsiteY2" fmla="*/ 141514 h 272294"/>
              <a:gd name="connsiteX3" fmla="*/ 377346 w 627717"/>
              <a:gd name="connsiteY3" fmla="*/ 185057 h 272294"/>
              <a:gd name="connsiteX4" fmla="*/ 344689 w 627717"/>
              <a:gd name="connsiteY4" fmla="*/ 195942 h 272294"/>
              <a:gd name="connsiteX5" fmla="*/ 312032 w 627717"/>
              <a:gd name="connsiteY5" fmla="*/ 206828 h 272294"/>
              <a:gd name="connsiteX6" fmla="*/ 268489 w 627717"/>
              <a:gd name="connsiteY6" fmla="*/ 217714 h 272294"/>
              <a:gd name="connsiteX7" fmla="*/ 235832 w 627717"/>
              <a:gd name="connsiteY7" fmla="*/ 228600 h 272294"/>
              <a:gd name="connsiteX8" fmla="*/ 137860 w 627717"/>
              <a:gd name="connsiteY8" fmla="*/ 239485 h 272294"/>
              <a:gd name="connsiteX9" fmla="*/ 7232 w 627717"/>
              <a:gd name="connsiteY9" fmla="*/ 206828 h 27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7717" h="272294">
                <a:moveTo>
                  <a:pt x="627717" y="0"/>
                </a:moveTo>
                <a:cubicBezTo>
                  <a:pt x="553863" y="49235"/>
                  <a:pt x="580905" y="25040"/>
                  <a:pt x="540632" y="65314"/>
                </a:cubicBezTo>
                <a:cubicBezTo>
                  <a:pt x="516001" y="139206"/>
                  <a:pt x="551769" y="54181"/>
                  <a:pt x="464432" y="141514"/>
                </a:cubicBezTo>
                <a:cubicBezTo>
                  <a:pt x="426433" y="179512"/>
                  <a:pt x="452395" y="160041"/>
                  <a:pt x="377346" y="185057"/>
                </a:cubicBezTo>
                <a:lnTo>
                  <a:pt x="344689" y="195942"/>
                </a:lnTo>
                <a:cubicBezTo>
                  <a:pt x="333803" y="199571"/>
                  <a:pt x="323164" y="204045"/>
                  <a:pt x="312032" y="206828"/>
                </a:cubicBezTo>
                <a:cubicBezTo>
                  <a:pt x="297518" y="210457"/>
                  <a:pt x="282874" y="213604"/>
                  <a:pt x="268489" y="217714"/>
                </a:cubicBezTo>
                <a:cubicBezTo>
                  <a:pt x="257456" y="220866"/>
                  <a:pt x="247150" y="226714"/>
                  <a:pt x="235832" y="228600"/>
                </a:cubicBezTo>
                <a:cubicBezTo>
                  <a:pt x="203421" y="234002"/>
                  <a:pt x="170517" y="235857"/>
                  <a:pt x="137860" y="239485"/>
                </a:cubicBezTo>
                <a:cubicBezTo>
                  <a:pt x="0" y="227997"/>
                  <a:pt x="7232" y="272294"/>
                  <a:pt x="7232" y="20682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590651" y="1922998"/>
            <a:ext cx="633184" cy="69088"/>
          </a:xfrm>
          <a:custGeom>
            <a:avLst/>
            <a:gdLst>
              <a:gd name="connsiteX0" fmla="*/ 16978 w 633184"/>
              <a:gd name="connsiteY0" fmla="*/ 3773 h 69088"/>
              <a:gd name="connsiteX1" fmla="*/ 114949 w 633184"/>
              <a:gd name="connsiteY1" fmla="*/ 25545 h 69088"/>
              <a:gd name="connsiteX2" fmla="*/ 147606 w 633184"/>
              <a:gd name="connsiteY2" fmla="*/ 36431 h 69088"/>
              <a:gd name="connsiteX3" fmla="*/ 267349 w 633184"/>
              <a:gd name="connsiteY3" fmla="*/ 58202 h 69088"/>
              <a:gd name="connsiteX4" fmla="*/ 310892 w 633184"/>
              <a:gd name="connsiteY4" fmla="*/ 69088 h 69088"/>
              <a:gd name="connsiteX5" fmla="*/ 506835 w 633184"/>
              <a:gd name="connsiteY5" fmla="*/ 58202 h 69088"/>
              <a:gd name="connsiteX6" fmla="*/ 550378 w 633184"/>
              <a:gd name="connsiteY6" fmla="*/ 47316 h 6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3184" h="69088">
                <a:moveTo>
                  <a:pt x="16978" y="3773"/>
                </a:moveTo>
                <a:cubicBezTo>
                  <a:pt x="90494" y="28279"/>
                  <a:pt x="0" y="0"/>
                  <a:pt x="114949" y="25545"/>
                </a:cubicBezTo>
                <a:cubicBezTo>
                  <a:pt x="126150" y="28034"/>
                  <a:pt x="136474" y="33648"/>
                  <a:pt x="147606" y="36431"/>
                </a:cubicBezTo>
                <a:cubicBezTo>
                  <a:pt x="194287" y="48101"/>
                  <a:pt x="218846" y="48501"/>
                  <a:pt x="267349" y="58202"/>
                </a:cubicBezTo>
                <a:cubicBezTo>
                  <a:pt x="282020" y="61136"/>
                  <a:pt x="296378" y="65459"/>
                  <a:pt x="310892" y="69088"/>
                </a:cubicBezTo>
                <a:cubicBezTo>
                  <a:pt x="376206" y="65459"/>
                  <a:pt x="441715" y="64404"/>
                  <a:pt x="506835" y="58202"/>
                </a:cubicBezTo>
                <a:cubicBezTo>
                  <a:pt x="633184" y="46168"/>
                  <a:pt x="499477" y="47316"/>
                  <a:pt x="550378" y="4731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4076700" y="11811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0" idx="0"/>
          </p:cNvCxnSpPr>
          <p:nvPr/>
        </p:nvCxnSpPr>
        <p:spPr>
          <a:xfrm>
            <a:off x="6607629" y="1926771"/>
            <a:ext cx="21771" cy="511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ame 46"/>
          <p:cNvSpPr/>
          <p:nvPr/>
        </p:nvSpPr>
        <p:spPr>
          <a:xfrm>
            <a:off x="1752600" y="304800"/>
            <a:ext cx="2895600" cy="18288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2514600" y="1219200"/>
            <a:ext cx="137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1981200" y="1219200"/>
            <a:ext cx="2438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reeform 53"/>
          <p:cNvSpPr/>
          <p:nvPr/>
        </p:nvSpPr>
        <p:spPr>
          <a:xfrm>
            <a:off x="283029" y="460066"/>
            <a:ext cx="1034142" cy="1151020"/>
          </a:xfrm>
          <a:custGeom>
            <a:avLst/>
            <a:gdLst>
              <a:gd name="connsiteX0" fmla="*/ 1012371 w 1034142"/>
              <a:gd name="connsiteY0" fmla="*/ 389020 h 1151020"/>
              <a:gd name="connsiteX1" fmla="*/ 990600 w 1034142"/>
              <a:gd name="connsiteY1" fmla="*/ 323705 h 1151020"/>
              <a:gd name="connsiteX2" fmla="*/ 979714 w 1034142"/>
              <a:gd name="connsiteY2" fmla="*/ 291048 h 1151020"/>
              <a:gd name="connsiteX3" fmla="*/ 925285 w 1034142"/>
              <a:gd name="connsiteY3" fmla="*/ 193077 h 1151020"/>
              <a:gd name="connsiteX4" fmla="*/ 849085 w 1034142"/>
              <a:gd name="connsiteY4" fmla="*/ 127763 h 1151020"/>
              <a:gd name="connsiteX5" fmla="*/ 783771 w 1034142"/>
              <a:gd name="connsiteY5" fmla="*/ 73334 h 1151020"/>
              <a:gd name="connsiteX6" fmla="*/ 718457 w 1034142"/>
              <a:gd name="connsiteY6" fmla="*/ 51563 h 1151020"/>
              <a:gd name="connsiteX7" fmla="*/ 653142 w 1034142"/>
              <a:gd name="connsiteY7" fmla="*/ 29791 h 1151020"/>
              <a:gd name="connsiteX8" fmla="*/ 620485 w 1034142"/>
              <a:gd name="connsiteY8" fmla="*/ 18905 h 1151020"/>
              <a:gd name="connsiteX9" fmla="*/ 587828 w 1034142"/>
              <a:gd name="connsiteY9" fmla="*/ 8020 h 1151020"/>
              <a:gd name="connsiteX10" fmla="*/ 391885 w 1034142"/>
              <a:gd name="connsiteY10" fmla="*/ 29791 h 1151020"/>
              <a:gd name="connsiteX11" fmla="*/ 304800 w 1034142"/>
              <a:gd name="connsiteY11" fmla="*/ 51563 h 1151020"/>
              <a:gd name="connsiteX12" fmla="*/ 272142 w 1034142"/>
              <a:gd name="connsiteY12" fmla="*/ 73334 h 1151020"/>
              <a:gd name="connsiteX13" fmla="*/ 206828 w 1034142"/>
              <a:gd name="connsiteY13" fmla="*/ 95105 h 1151020"/>
              <a:gd name="connsiteX14" fmla="*/ 185057 w 1034142"/>
              <a:gd name="connsiteY14" fmla="*/ 127763 h 1151020"/>
              <a:gd name="connsiteX15" fmla="*/ 152400 w 1034142"/>
              <a:gd name="connsiteY15" fmla="*/ 149534 h 1151020"/>
              <a:gd name="connsiteX16" fmla="*/ 130628 w 1034142"/>
              <a:gd name="connsiteY16" fmla="*/ 171305 h 1151020"/>
              <a:gd name="connsiteX17" fmla="*/ 65314 w 1034142"/>
              <a:gd name="connsiteY17" fmla="*/ 225734 h 1151020"/>
              <a:gd name="connsiteX18" fmla="*/ 32657 w 1034142"/>
              <a:gd name="connsiteY18" fmla="*/ 280163 h 1151020"/>
              <a:gd name="connsiteX19" fmla="*/ 21771 w 1034142"/>
              <a:gd name="connsiteY19" fmla="*/ 312820 h 1151020"/>
              <a:gd name="connsiteX20" fmla="*/ 0 w 1034142"/>
              <a:gd name="connsiteY20" fmla="*/ 465220 h 1151020"/>
              <a:gd name="connsiteX21" fmla="*/ 10885 w 1034142"/>
              <a:gd name="connsiteY21" fmla="*/ 867991 h 1151020"/>
              <a:gd name="connsiteX22" fmla="*/ 43542 w 1034142"/>
              <a:gd name="connsiteY22" fmla="*/ 933305 h 1151020"/>
              <a:gd name="connsiteX23" fmla="*/ 54428 w 1034142"/>
              <a:gd name="connsiteY23" fmla="*/ 965963 h 1151020"/>
              <a:gd name="connsiteX24" fmla="*/ 108857 w 1034142"/>
              <a:gd name="connsiteY24" fmla="*/ 1020391 h 1151020"/>
              <a:gd name="connsiteX25" fmla="*/ 174171 w 1034142"/>
              <a:gd name="connsiteY25" fmla="*/ 1063934 h 1151020"/>
              <a:gd name="connsiteX26" fmla="*/ 206828 w 1034142"/>
              <a:gd name="connsiteY26" fmla="*/ 1074820 h 1151020"/>
              <a:gd name="connsiteX27" fmla="*/ 239485 w 1034142"/>
              <a:gd name="connsiteY27" fmla="*/ 1096591 h 1151020"/>
              <a:gd name="connsiteX28" fmla="*/ 348342 w 1034142"/>
              <a:gd name="connsiteY28" fmla="*/ 1129248 h 1151020"/>
              <a:gd name="connsiteX29" fmla="*/ 381000 w 1034142"/>
              <a:gd name="connsiteY29" fmla="*/ 1140134 h 1151020"/>
              <a:gd name="connsiteX30" fmla="*/ 468085 w 1034142"/>
              <a:gd name="connsiteY30" fmla="*/ 1151020 h 1151020"/>
              <a:gd name="connsiteX31" fmla="*/ 696685 w 1034142"/>
              <a:gd name="connsiteY31" fmla="*/ 1140134 h 1151020"/>
              <a:gd name="connsiteX32" fmla="*/ 762000 w 1034142"/>
              <a:gd name="connsiteY32" fmla="*/ 1118363 h 1151020"/>
              <a:gd name="connsiteX33" fmla="*/ 838200 w 1034142"/>
              <a:gd name="connsiteY33" fmla="*/ 1096591 h 1151020"/>
              <a:gd name="connsiteX34" fmla="*/ 903514 w 1034142"/>
              <a:gd name="connsiteY34" fmla="*/ 1031277 h 1151020"/>
              <a:gd name="connsiteX35" fmla="*/ 925285 w 1034142"/>
              <a:gd name="connsiteY35" fmla="*/ 1009505 h 1151020"/>
              <a:gd name="connsiteX36" fmla="*/ 936171 w 1034142"/>
              <a:gd name="connsiteY36" fmla="*/ 976848 h 1151020"/>
              <a:gd name="connsiteX37" fmla="*/ 1001485 w 1034142"/>
              <a:gd name="connsiteY37" fmla="*/ 867991 h 1151020"/>
              <a:gd name="connsiteX38" fmla="*/ 1023257 w 1034142"/>
              <a:gd name="connsiteY38" fmla="*/ 759134 h 1151020"/>
              <a:gd name="connsiteX39" fmla="*/ 1034142 w 1034142"/>
              <a:gd name="connsiteY39" fmla="*/ 715591 h 1151020"/>
              <a:gd name="connsiteX40" fmla="*/ 1023257 w 1034142"/>
              <a:gd name="connsiteY40" fmla="*/ 530534 h 1151020"/>
              <a:gd name="connsiteX41" fmla="*/ 1012371 w 1034142"/>
              <a:gd name="connsiteY41" fmla="*/ 497877 h 1151020"/>
              <a:gd name="connsiteX42" fmla="*/ 1012371 w 1034142"/>
              <a:gd name="connsiteY42" fmla="*/ 389020 h 115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34142" h="1151020">
                <a:moveTo>
                  <a:pt x="1012371" y="389020"/>
                </a:moveTo>
                <a:lnTo>
                  <a:pt x="990600" y="323705"/>
                </a:lnTo>
                <a:lnTo>
                  <a:pt x="979714" y="291048"/>
                </a:lnTo>
                <a:cubicBezTo>
                  <a:pt x="966025" y="249982"/>
                  <a:pt x="962716" y="230508"/>
                  <a:pt x="925285" y="193077"/>
                </a:cubicBezTo>
                <a:cubicBezTo>
                  <a:pt x="794443" y="62235"/>
                  <a:pt x="948566" y="210665"/>
                  <a:pt x="849085" y="127763"/>
                </a:cubicBezTo>
                <a:cubicBezTo>
                  <a:pt x="819786" y="103346"/>
                  <a:pt x="818523" y="88779"/>
                  <a:pt x="783771" y="73334"/>
                </a:cubicBezTo>
                <a:cubicBezTo>
                  <a:pt x="762800" y="64014"/>
                  <a:pt x="740228" y="58820"/>
                  <a:pt x="718457" y="51563"/>
                </a:cubicBezTo>
                <a:lnTo>
                  <a:pt x="653142" y="29791"/>
                </a:lnTo>
                <a:lnTo>
                  <a:pt x="620485" y="18905"/>
                </a:lnTo>
                <a:lnTo>
                  <a:pt x="587828" y="8020"/>
                </a:lnTo>
                <a:cubicBezTo>
                  <a:pt x="295079" y="27535"/>
                  <a:pt x="501116" y="0"/>
                  <a:pt x="391885" y="29791"/>
                </a:cubicBezTo>
                <a:cubicBezTo>
                  <a:pt x="363018" y="37664"/>
                  <a:pt x="304800" y="51563"/>
                  <a:pt x="304800" y="51563"/>
                </a:cubicBezTo>
                <a:cubicBezTo>
                  <a:pt x="293914" y="58820"/>
                  <a:pt x="284098" y="68021"/>
                  <a:pt x="272142" y="73334"/>
                </a:cubicBezTo>
                <a:cubicBezTo>
                  <a:pt x="251171" y="82654"/>
                  <a:pt x="206828" y="95105"/>
                  <a:pt x="206828" y="95105"/>
                </a:cubicBezTo>
                <a:cubicBezTo>
                  <a:pt x="199571" y="105991"/>
                  <a:pt x="194308" y="118512"/>
                  <a:pt x="185057" y="127763"/>
                </a:cubicBezTo>
                <a:cubicBezTo>
                  <a:pt x="175806" y="137014"/>
                  <a:pt x="162616" y="141361"/>
                  <a:pt x="152400" y="149534"/>
                </a:cubicBezTo>
                <a:cubicBezTo>
                  <a:pt x="144386" y="155945"/>
                  <a:pt x="138642" y="164894"/>
                  <a:pt x="130628" y="171305"/>
                </a:cubicBezTo>
                <a:cubicBezTo>
                  <a:pt x="54857" y="231921"/>
                  <a:pt x="142881" y="148167"/>
                  <a:pt x="65314" y="225734"/>
                </a:cubicBezTo>
                <a:cubicBezTo>
                  <a:pt x="34476" y="318246"/>
                  <a:pt x="77484" y="205450"/>
                  <a:pt x="32657" y="280163"/>
                </a:cubicBezTo>
                <a:cubicBezTo>
                  <a:pt x="26753" y="290002"/>
                  <a:pt x="24260" y="301619"/>
                  <a:pt x="21771" y="312820"/>
                </a:cubicBezTo>
                <a:cubicBezTo>
                  <a:pt x="12801" y="353186"/>
                  <a:pt x="4709" y="427548"/>
                  <a:pt x="0" y="465220"/>
                </a:cubicBezTo>
                <a:cubicBezTo>
                  <a:pt x="3628" y="599477"/>
                  <a:pt x="4178" y="733853"/>
                  <a:pt x="10885" y="867991"/>
                </a:cubicBezTo>
                <a:cubicBezTo>
                  <a:pt x="12405" y="898391"/>
                  <a:pt x="30802" y="907825"/>
                  <a:pt x="43542" y="933305"/>
                </a:cubicBezTo>
                <a:cubicBezTo>
                  <a:pt x="48674" y="943568"/>
                  <a:pt x="47543" y="956783"/>
                  <a:pt x="54428" y="965963"/>
                </a:cubicBezTo>
                <a:cubicBezTo>
                  <a:pt x="69823" y="986489"/>
                  <a:pt x="90714" y="1002248"/>
                  <a:pt x="108857" y="1020391"/>
                </a:cubicBezTo>
                <a:cubicBezTo>
                  <a:pt x="137937" y="1049471"/>
                  <a:pt x="128033" y="1044161"/>
                  <a:pt x="174171" y="1063934"/>
                </a:cubicBezTo>
                <a:cubicBezTo>
                  <a:pt x="184718" y="1068454"/>
                  <a:pt x="196565" y="1069688"/>
                  <a:pt x="206828" y="1074820"/>
                </a:cubicBezTo>
                <a:cubicBezTo>
                  <a:pt x="218530" y="1080671"/>
                  <a:pt x="227530" y="1091278"/>
                  <a:pt x="239485" y="1096591"/>
                </a:cubicBezTo>
                <a:cubicBezTo>
                  <a:pt x="286058" y="1117290"/>
                  <a:pt x="304006" y="1116581"/>
                  <a:pt x="348342" y="1129248"/>
                </a:cubicBezTo>
                <a:cubicBezTo>
                  <a:pt x="359375" y="1132400"/>
                  <a:pt x="369710" y="1138081"/>
                  <a:pt x="381000" y="1140134"/>
                </a:cubicBezTo>
                <a:cubicBezTo>
                  <a:pt x="409782" y="1145367"/>
                  <a:pt x="439057" y="1147391"/>
                  <a:pt x="468085" y="1151020"/>
                </a:cubicBezTo>
                <a:cubicBezTo>
                  <a:pt x="544285" y="1147391"/>
                  <a:pt x="620865" y="1148558"/>
                  <a:pt x="696685" y="1140134"/>
                </a:cubicBezTo>
                <a:cubicBezTo>
                  <a:pt x="719494" y="1137600"/>
                  <a:pt x="739736" y="1123929"/>
                  <a:pt x="762000" y="1118363"/>
                </a:cubicBezTo>
                <a:cubicBezTo>
                  <a:pt x="816674" y="1104694"/>
                  <a:pt x="791349" y="1112208"/>
                  <a:pt x="838200" y="1096591"/>
                </a:cubicBezTo>
                <a:lnTo>
                  <a:pt x="903514" y="1031277"/>
                </a:lnTo>
                <a:lnTo>
                  <a:pt x="925285" y="1009505"/>
                </a:lnTo>
                <a:cubicBezTo>
                  <a:pt x="928914" y="998619"/>
                  <a:pt x="930598" y="986879"/>
                  <a:pt x="936171" y="976848"/>
                </a:cubicBezTo>
                <a:cubicBezTo>
                  <a:pt x="965388" y="924257"/>
                  <a:pt x="982479" y="918673"/>
                  <a:pt x="1001485" y="867991"/>
                </a:cubicBezTo>
                <a:cubicBezTo>
                  <a:pt x="1012322" y="839093"/>
                  <a:pt x="1017882" y="786010"/>
                  <a:pt x="1023257" y="759134"/>
                </a:cubicBezTo>
                <a:cubicBezTo>
                  <a:pt x="1026191" y="744464"/>
                  <a:pt x="1030514" y="730105"/>
                  <a:pt x="1034142" y="715591"/>
                </a:cubicBezTo>
                <a:cubicBezTo>
                  <a:pt x="1030514" y="653905"/>
                  <a:pt x="1029405" y="592020"/>
                  <a:pt x="1023257" y="530534"/>
                </a:cubicBezTo>
                <a:cubicBezTo>
                  <a:pt x="1022115" y="519116"/>
                  <a:pt x="1014621" y="509129"/>
                  <a:pt x="1012371" y="497877"/>
                </a:cubicBezTo>
                <a:cubicBezTo>
                  <a:pt x="1000459" y="438317"/>
                  <a:pt x="1001485" y="440596"/>
                  <a:pt x="1012371" y="38902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914400" y="914400"/>
            <a:ext cx="3810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55" idx="1"/>
            <a:endCxn id="55" idx="6"/>
          </p:cNvCxnSpPr>
          <p:nvPr/>
        </p:nvCxnSpPr>
        <p:spPr>
          <a:xfrm rot="16200000" flipH="1">
            <a:off x="1092387" y="825687"/>
            <a:ext cx="80822" cy="3252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5" idx="2"/>
          </p:cNvCxnSpPr>
          <p:nvPr/>
        </p:nvCxnSpPr>
        <p:spPr>
          <a:xfrm rot="10800000">
            <a:off x="533400" y="990600"/>
            <a:ext cx="381000" cy="381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412117" y="990600"/>
            <a:ext cx="121283" cy="152400"/>
          </a:xfrm>
          <a:custGeom>
            <a:avLst/>
            <a:gdLst>
              <a:gd name="connsiteX0" fmla="*/ 121283 w 121283"/>
              <a:gd name="connsiteY0" fmla="*/ 0 h 152400"/>
              <a:gd name="connsiteX1" fmla="*/ 12426 w 121283"/>
              <a:gd name="connsiteY1" fmla="*/ 43543 h 152400"/>
              <a:gd name="connsiteX2" fmla="*/ 1540 w 121283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283" h="152400">
                <a:moveTo>
                  <a:pt x="121283" y="0"/>
                </a:moveTo>
                <a:cubicBezTo>
                  <a:pt x="40574" y="26903"/>
                  <a:pt x="76495" y="11508"/>
                  <a:pt x="12426" y="43543"/>
                </a:cubicBezTo>
                <a:cubicBezTo>
                  <a:pt x="0" y="130519"/>
                  <a:pt x="1540" y="94085"/>
                  <a:pt x="1540" y="15240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892629" y="1295400"/>
            <a:ext cx="370114" cy="163286"/>
          </a:xfrm>
          <a:custGeom>
            <a:avLst/>
            <a:gdLst>
              <a:gd name="connsiteX0" fmla="*/ 370114 w 370114"/>
              <a:gd name="connsiteY0" fmla="*/ 0 h 163286"/>
              <a:gd name="connsiteX1" fmla="*/ 326571 w 370114"/>
              <a:gd name="connsiteY1" fmla="*/ 10886 h 163286"/>
              <a:gd name="connsiteX2" fmla="*/ 293914 w 370114"/>
              <a:gd name="connsiteY2" fmla="*/ 32657 h 163286"/>
              <a:gd name="connsiteX3" fmla="*/ 206828 w 370114"/>
              <a:gd name="connsiteY3" fmla="*/ 54429 h 163286"/>
              <a:gd name="connsiteX4" fmla="*/ 163285 w 370114"/>
              <a:gd name="connsiteY4" fmla="*/ 65314 h 163286"/>
              <a:gd name="connsiteX5" fmla="*/ 0 w 370114"/>
              <a:gd name="connsiteY5" fmla="*/ 87086 h 163286"/>
              <a:gd name="connsiteX6" fmla="*/ 10885 w 370114"/>
              <a:gd name="connsiteY6" fmla="*/ 119743 h 163286"/>
              <a:gd name="connsiteX7" fmla="*/ 76200 w 370114"/>
              <a:gd name="connsiteY7" fmla="*/ 141514 h 163286"/>
              <a:gd name="connsiteX8" fmla="*/ 217714 w 370114"/>
              <a:gd name="connsiteY8" fmla="*/ 163286 h 163286"/>
              <a:gd name="connsiteX9" fmla="*/ 326571 w 370114"/>
              <a:gd name="connsiteY9" fmla="*/ 152400 h 16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0114" h="163286">
                <a:moveTo>
                  <a:pt x="370114" y="0"/>
                </a:moveTo>
                <a:cubicBezTo>
                  <a:pt x="355600" y="3629"/>
                  <a:pt x="340322" y="4993"/>
                  <a:pt x="326571" y="10886"/>
                </a:cubicBezTo>
                <a:cubicBezTo>
                  <a:pt x="314546" y="16040"/>
                  <a:pt x="306209" y="28186"/>
                  <a:pt x="293914" y="32657"/>
                </a:cubicBezTo>
                <a:cubicBezTo>
                  <a:pt x="265793" y="42883"/>
                  <a:pt x="235857" y="47172"/>
                  <a:pt x="206828" y="54429"/>
                </a:cubicBezTo>
                <a:cubicBezTo>
                  <a:pt x="192314" y="58058"/>
                  <a:pt x="178042" y="62854"/>
                  <a:pt x="163285" y="65314"/>
                </a:cubicBezTo>
                <a:cubicBezTo>
                  <a:pt x="65560" y="81602"/>
                  <a:pt x="119908" y="73763"/>
                  <a:pt x="0" y="87086"/>
                </a:cubicBezTo>
                <a:cubicBezTo>
                  <a:pt x="3628" y="97972"/>
                  <a:pt x="1548" y="113074"/>
                  <a:pt x="10885" y="119743"/>
                </a:cubicBezTo>
                <a:cubicBezTo>
                  <a:pt x="29560" y="133082"/>
                  <a:pt x="53936" y="135948"/>
                  <a:pt x="76200" y="141514"/>
                </a:cubicBezTo>
                <a:cubicBezTo>
                  <a:pt x="151619" y="160370"/>
                  <a:pt x="104873" y="150748"/>
                  <a:pt x="217714" y="163286"/>
                </a:cubicBezTo>
                <a:lnTo>
                  <a:pt x="326571" y="152400"/>
                </a:ln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829546" y="1219200"/>
            <a:ext cx="444083" cy="195943"/>
          </a:xfrm>
          <a:custGeom>
            <a:avLst/>
            <a:gdLst>
              <a:gd name="connsiteX0" fmla="*/ 73968 w 444083"/>
              <a:gd name="connsiteY0" fmla="*/ 195943 h 195943"/>
              <a:gd name="connsiteX1" fmla="*/ 63083 w 444083"/>
              <a:gd name="connsiteY1" fmla="*/ 163286 h 195943"/>
              <a:gd name="connsiteX2" fmla="*/ 8654 w 444083"/>
              <a:gd name="connsiteY2" fmla="*/ 108857 h 195943"/>
              <a:gd name="connsiteX3" fmla="*/ 302568 w 444083"/>
              <a:gd name="connsiteY3" fmla="*/ 76200 h 195943"/>
              <a:gd name="connsiteX4" fmla="*/ 400540 w 444083"/>
              <a:gd name="connsiteY4" fmla="*/ 43543 h 195943"/>
              <a:gd name="connsiteX5" fmla="*/ 433197 w 444083"/>
              <a:gd name="connsiteY5" fmla="*/ 32657 h 195943"/>
              <a:gd name="connsiteX6" fmla="*/ 444083 w 444083"/>
              <a:gd name="connsiteY6" fmla="*/ 0 h 1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083" h="195943">
                <a:moveTo>
                  <a:pt x="73968" y="195943"/>
                </a:moveTo>
                <a:cubicBezTo>
                  <a:pt x="70340" y="185057"/>
                  <a:pt x="69968" y="172466"/>
                  <a:pt x="63083" y="163286"/>
                </a:cubicBezTo>
                <a:cubicBezTo>
                  <a:pt x="47688" y="142759"/>
                  <a:pt x="8654" y="108857"/>
                  <a:pt x="8654" y="108857"/>
                </a:cubicBezTo>
                <a:cubicBezTo>
                  <a:pt x="118073" y="35912"/>
                  <a:pt x="0" y="106457"/>
                  <a:pt x="302568" y="76200"/>
                </a:cubicBezTo>
                <a:cubicBezTo>
                  <a:pt x="302575" y="76199"/>
                  <a:pt x="384208" y="48987"/>
                  <a:pt x="400540" y="43543"/>
                </a:cubicBezTo>
                <a:lnTo>
                  <a:pt x="433197" y="32657"/>
                </a:lnTo>
                <a:lnTo>
                  <a:pt x="444083" y="0"/>
                </a:ln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31371" y="1643743"/>
            <a:ext cx="185058" cy="1339307"/>
          </a:xfrm>
          <a:custGeom>
            <a:avLst/>
            <a:gdLst>
              <a:gd name="connsiteX0" fmla="*/ 185058 w 185058"/>
              <a:gd name="connsiteY0" fmla="*/ 0 h 1339307"/>
              <a:gd name="connsiteX1" fmla="*/ 152400 w 185058"/>
              <a:gd name="connsiteY1" fmla="*/ 10886 h 1339307"/>
              <a:gd name="connsiteX2" fmla="*/ 87086 w 185058"/>
              <a:gd name="connsiteY2" fmla="*/ 54428 h 1339307"/>
              <a:gd name="connsiteX3" fmla="*/ 65315 w 185058"/>
              <a:gd name="connsiteY3" fmla="*/ 119743 h 1339307"/>
              <a:gd name="connsiteX4" fmla="*/ 54429 w 185058"/>
              <a:gd name="connsiteY4" fmla="*/ 152400 h 1339307"/>
              <a:gd name="connsiteX5" fmla="*/ 32658 w 185058"/>
              <a:gd name="connsiteY5" fmla="*/ 250371 h 1339307"/>
              <a:gd name="connsiteX6" fmla="*/ 21772 w 185058"/>
              <a:gd name="connsiteY6" fmla="*/ 293914 h 1339307"/>
              <a:gd name="connsiteX7" fmla="*/ 0 w 185058"/>
              <a:gd name="connsiteY7" fmla="*/ 359228 h 1339307"/>
              <a:gd name="connsiteX8" fmla="*/ 10886 w 185058"/>
              <a:gd name="connsiteY8" fmla="*/ 947057 h 1339307"/>
              <a:gd name="connsiteX9" fmla="*/ 21772 w 185058"/>
              <a:gd name="connsiteY9" fmla="*/ 1023257 h 133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058" h="1339307">
                <a:moveTo>
                  <a:pt x="185058" y="0"/>
                </a:moveTo>
                <a:cubicBezTo>
                  <a:pt x="174172" y="3629"/>
                  <a:pt x="162431" y="5313"/>
                  <a:pt x="152400" y="10886"/>
                </a:cubicBezTo>
                <a:cubicBezTo>
                  <a:pt x="129527" y="23593"/>
                  <a:pt x="87086" y="54428"/>
                  <a:pt x="87086" y="54428"/>
                </a:cubicBezTo>
                <a:lnTo>
                  <a:pt x="65315" y="119743"/>
                </a:lnTo>
                <a:cubicBezTo>
                  <a:pt x="61686" y="130629"/>
                  <a:pt x="57212" y="141268"/>
                  <a:pt x="54429" y="152400"/>
                </a:cubicBezTo>
                <a:cubicBezTo>
                  <a:pt x="27880" y="258593"/>
                  <a:pt x="60297" y="125993"/>
                  <a:pt x="32658" y="250371"/>
                </a:cubicBezTo>
                <a:cubicBezTo>
                  <a:pt x="29413" y="264976"/>
                  <a:pt x="26071" y="279584"/>
                  <a:pt x="21772" y="293914"/>
                </a:cubicBezTo>
                <a:cubicBezTo>
                  <a:pt x="15177" y="315895"/>
                  <a:pt x="0" y="359228"/>
                  <a:pt x="0" y="359228"/>
                </a:cubicBezTo>
                <a:cubicBezTo>
                  <a:pt x="3629" y="555171"/>
                  <a:pt x="4132" y="751197"/>
                  <a:pt x="10886" y="947057"/>
                </a:cubicBezTo>
                <a:cubicBezTo>
                  <a:pt x="24412" y="1339307"/>
                  <a:pt x="21772" y="729603"/>
                  <a:pt x="21772" y="10232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72886" y="1709057"/>
            <a:ext cx="76200" cy="419213"/>
          </a:xfrm>
          <a:custGeom>
            <a:avLst/>
            <a:gdLst>
              <a:gd name="connsiteX0" fmla="*/ 0 w 76200"/>
              <a:gd name="connsiteY0" fmla="*/ 0 h 419213"/>
              <a:gd name="connsiteX1" fmla="*/ 10885 w 76200"/>
              <a:gd name="connsiteY1" fmla="*/ 97972 h 419213"/>
              <a:gd name="connsiteX2" fmla="*/ 21771 w 76200"/>
              <a:gd name="connsiteY2" fmla="*/ 174172 h 419213"/>
              <a:gd name="connsiteX3" fmla="*/ 10885 w 76200"/>
              <a:gd name="connsiteY3" fmla="*/ 261257 h 419213"/>
              <a:gd name="connsiteX4" fmla="*/ 21771 w 76200"/>
              <a:gd name="connsiteY4" fmla="*/ 381000 h 419213"/>
              <a:gd name="connsiteX5" fmla="*/ 32657 w 76200"/>
              <a:gd name="connsiteY5" fmla="*/ 413657 h 419213"/>
              <a:gd name="connsiteX6" fmla="*/ 76200 w 76200"/>
              <a:gd name="connsiteY6" fmla="*/ 402772 h 41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200" h="419213">
                <a:moveTo>
                  <a:pt x="0" y="0"/>
                </a:moveTo>
                <a:cubicBezTo>
                  <a:pt x="3628" y="32657"/>
                  <a:pt x="6810" y="65367"/>
                  <a:pt x="10885" y="97972"/>
                </a:cubicBezTo>
                <a:cubicBezTo>
                  <a:pt x="14067" y="123432"/>
                  <a:pt x="21771" y="148514"/>
                  <a:pt x="21771" y="174172"/>
                </a:cubicBezTo>
                <a:cubicBezTo>
                  <a:pt x="21771" y="203426"/>
                  <a:pt x="14514" y="232229"/>
                  <a:pt x="10885" y="261257"/>
                </a:cubicBezTo>
                <a:cubicBezTo>
                  <a:pt x="14514" y="301171"/>
                  <a:pt x="16103" y="341324"/>
                  <a:pt x="21771" y="381000"/>
                </a:cubicBezTo>
                <a:cubicBezTo>
                  <a:pt x="23394" y="392359"/>
                  <a:pt x="22003" y="409395"/>
                  <a:pt x="32657" y="413657"/>
                </a:cubicBezTo>
                <a:cubicBezTo>
                  <a:pt x="46548" y="419213"/>
                  <a:pt x="76200" y="402772"/>
                  <a:pt x="76200" y="40277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805543" y="1676400"/>
            <a:ext cx="152400" cy="399143"/>
          </a:xfrm>
          <a:custGeom>
            <a:avLst/>
            <a:gdLst>
              <a:gd name="connsiteX0" fmla="*/ 0 w 152400"/>
              <a:gd name="connsiteY0" fmla="*/ 0 h 399143"/>
              <a:gd name="connsiteX1" fmla="*/ 21771 w 152400"/>
              <a:gd name="connsiteY1" fmla="*/ 32657 h 399143"/>
              <a:gd name="connsiteX2" fmla="*/ 43543 w 152400"/>
              <a:gd name="connsiteY2" fmla="*/ 54429 h 399143"/>
              <a:gd name="connsiteX3" fmla="*/ 76200 w 152400"/>
              <a:gd name="connsiteY3" fmla="*/ 108857 h 399143"/>
              <a:gd name="connsiteX4" fmla="*/ 108857 w 152400"/>
              <a:gd name="connsiteY4" fmla="*/ 206829 h 399143"/>
              <a:gd name="connsiteX5" fmla="*/ 119743 w 152400"/>
              <a:gd name="connsiteY5" fmla="*/ 239486 h 399143"/>
              <a:gd name="connsiteX6" fmla="*/ 130628 w 152400"/>
              <a:gd name="connsiteY6" fmla="*/ 272143 h 399143"/>
              <a:gd name="connsiteX7" fmla="*/ 130628 w 152400"/>
              <a:gd name="connsiteY7" fmla="*/ 391886 h 399143"/>
              <a:gd name="connsiteX8" fmla="*/ 152400 w 152400"/>
              <a:gd name="connsiteY8" fmla="*/ 326571 h 39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400" h="399143">
                <a:moveTo>
                  <a:pt x="0" y="0"/>
                </a:moveTo>
                <a:cubicBezTo>
                  <a:pt x="7257" y="10886"/>
                  <a:pt x="13598" y="22441"/>
                  <a:pt x="21771" y="32657"/>
                </a:cubicBezTo>
                <a:cubicBezTo>
                  <a:pt x="28182" y="40671"/>
                  <a:pt x="38263" y="45628"/>
                  <a:pt x="43543" y="54429"/>
                </a:cubicBezTo>
                <a:cubicBezTo>
                  <a:pt x="85935" y="125083"/>
                  <a:pt x="21036" y="53696"/>
                  <a:pt x="76200" y="108857"/>
                </a:cubicBezTo>
                <a:lnTo>
                  <a:pt x="108857" y="206829"/>
                </a:lnTo>
                <a:lnTo>
                  <a:pt x="119743" y="239486"/>
                </a:lnTo>
                <a:lnTo>
                  <a:pt x="130628" y="272143"/>
                </a:lnTo>
                <a:cubicBezTo>
                  <a:pt x="125183" y="293924"/>
                  <a:pt x="97626" y="380886"/>
                  <a:pt x="130628" y="391886"/>
                </a:cubicBezTo>
                <a:cubicBezTo>
                  <a:pt x="152400" y="399143"/>
                  <a:pt x="152400" y="326571"/>
                  <a:pt x="152400" y="32657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you ever wondered “How do glasses change into sunglasses outside?”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 have the answer. Transition lenses, also known as Photochromatic sunglasses turn dark by Ultraviolet (UV) light given off by the sun.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6223541" y="892629"/>
            <a:ext cx="780152" cy="555768"/>
          </a:xfrm>
          <a:custGeom>
            <a:avLst/>
            <a:gdLst>
              <a:gd name="connsiteX0" fmla="*/ 24859 w 780152"/>
              <a:gd name="connsiteY0" fmla="*/ 0 h 555768"/>
              <a:gd name="connsiteX1" fmla="*/ 3088 w 780152"/>
              <a:gd name="connsiteY1" fmla="*/ 32657 h 555768"/>
              <a:gd name="connsiteX2" fmla="*/ 24859 w 780152"/>
              <a:gd name="connsiteY2" fmla="*/ 185057 h 555768"/>
              <a:gd name="connsiteX3" fmla="*/ 46630 w 780152"/>
              <a:gd name="connsiteY3" fmla="*/ 250371 h 555768"/>
              <a:gd name="connsiteX4" fmla="*/ 68402 w 780152"/>
              <a:gd name="connsiteY4" fmla="*/ 272142 h 555768"/>
              <a:gd name="connsiteX5" fmla="*/ 111945 w 780152"/>
              <a:gd name="connsiteY5" fmla="*/ 337457 h 555768"/>
              <a:gd name="connsiteX6" fmla="*/ 133716 w 780152"/>
              <a:gd name="connsiteY6" fmla="*/ 370114 h 555768"/>
              <a:gd name="connsiteX7" fmla="*/ 199030 w 780152"/>
              <a:gd name="connsiteY7" fmla="*/ 413657 h 555768"/>
              <a:gd name="connsiteX8" fmla="*/ 231688 w 780152"/>
              <a:gd name="connsiteY8" fmla="*/ 435428 h 555768"/>
              <a:gd name="connsiteX9" fmla="*/ 297002 w 780152"/>
              <a:gd name="connsiteY9" fmla="*/ 457200 h 555768"/>
              <a:gd name="connsiteX10" fmla="*/ 329659 w 780152"/>
              <a:gd name="connsiteY10" fmla="*/ 468085 h 555768"/>
              <a:gd name="connsiteX11" fmla="*/ 416745 w 780152"/>
              <a:gd name="connsiteY11" fmla="*/ 489857 h 555768"/>
              <a:gd name="connsiteX12" fmla="*/ 492945 w 780152"/>
              <a:gd name="connsiteY12" fmla="*/ 511628 h 555768"/>
              <a:gd name="connsiteX13" fmla="*/ 569145 w 780152"/>
              <a:gd name="connsiteY13" fmla="*/ 522514 h 555768"/>
              <a:gd name="connsiteX14" fmla="*/ 612688 w 780152"/>
              <a:gd name="connsiteY14" fmla="*/ 533400 h 555768"/>
              <a:gd name="connsiteX15" fmla="*/ 699773 w 780152"/>
              <a:gd name="connsiteY15" fmla="*/ 544285 h 555768"/>
              <a:gd name="connsiteX16" fmla="*/ 775973 w 780152"/>
              <a:gd name="connsiteY16" fmla="*/ 555171 h 555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80152" h="555768">
                <a:moveTo>
                  <a:pt x="24859" y="0"/>
                </a:moveTo>
                <a:cubicBezTo>
                  <a:pt x="17602" y="10886"/>
                  <a:pt x="4091" y="19613"/>
                  <a:pt x="3088" y="32657"/>
                </a:cubicBezTo>
                <a:cubicBezTo>
                  <a:pt x="0" y="72804"/>
                  <a:pt x="11472" y="140433"/>
                  <a:pt x="24859" y="185057"/>
                </a:cubicBezTo>
                <a:cubicBezTo>
                  <a:pt x="31453" y="207038"/>
                  <a:pt x="30402" y="234144"/>
                  <a:pt x="46630" y="250371"/>
                </a:cubicBezTo>
                <a:cubicBezTo>
                  <a:pt x="53887" y="257628"/>
                  <a:pt x="62244" y="263931"/>
                  <a:pt x="68402" y="272142"/>
                </a:cubicBezTo>
                <a:cubicBezTo>
                  <a:pt x="84102" y="293075"/>
                  <a:pt x="97431" y="315685"/>
                  <a:pt x="111945" y="337457"/>
                </a:cubicBezTo>
                <a:cubicBezTo>
                  <a:pt x="119202" y="348343"/>
                  <a:pt x="122830" y="362857"/>
                  <a:pt x="133716" y="370114"/>
                </a:cubicBezTo>
                <a:lnTo>
                  <a:pt x="199030" y="413657"/>
                </a:lnTo>
                <a:cubicBezTo>
                  <a:pt x="209916" y="420914"/>
                  <a:pt x="219276" y="431291"/>
                  <a:pt x="231688" y="435428"/>
                </a:cubicBezTo>
                <a:lnTo>
                  <a:pt x="297002" y="457200"/>
                </a:lnTo>
                <a:cubicBezTo>
                  <a:pt x="307888" y="460829"/>
                  <a:pt x="318527" y="465302"/>
                  <a:pt x="329659" y="468085"/>
                </a:cubicBezTo>
                <a:cubicBezTo>
                  <a:pt x="358688" y="475342"/>
                  <a:pt x="388358" y="480395"/>
                  <a:pt x="416745" y="489857"/>
                </a:cubicBezTo>
                <a:cubicBezTo>
                  <a:pt x="444722" y="499182"/>
                  <a:pt x="462878" y="506161"/>
                  <a:pt x="492945" y="511628"/>
                </a:cubicBezTo>
                <a:cubicBezTo>
                  <a:pt x="518189" y="516218"/>
                  <a:pt x="543901" y="517924"/>
                  <a:pt x="569145" y="522514"/>
                </a:cubicBezTo>
                <a:cubicBezTo>
                  <a:pt x="583865" y="525190"/>
                  <a:pt x="597931" y="530940"/>
                  <a:pt x="612688" y="533400"/>
                </a:cubicBezTo>
                <a:cubicBezTo>
                  <a:pt x="641544" y="538209"/>
                  <a:pt x="670813" y="540148"/>
                  <a:pt x="699773" y="544285"/>
                </a:cubicBezTo>
                <a:cubicBezTo>
                  <a:pt x="780152" y="555768"/>
                  <a:pt x="741128" y="555171"/>
                  <a:pt x="775973" y="555171"/>
                </a:cubicBezTo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324600" y="1752600"/>
            <a:ext cx="457200" cy="1524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4572000" y="1143000"/>
            <a:ext cx="1524000" cy="8382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715000" y="1447800"/>
            <a:ext cx="762000" cy="6096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3257170" y="2957285"/>
            <a:ext cx="831729" cy="547915"/>
          </a:xfrm>
          <a:custGeom>
            <a:avLst/>
            <a:gdLst>
              <a:gd name="connsiteX0" fmla="*/ 498401 w 831729"/>
              <a:gd name="connsiteY0" fmla="*/ 3629 h 547915"/>
              <a:gd name="connsiteX1" fmla="*/ 291573 w 831729"/>
              <a:gd name="connsiteY1" fmla="*/ 25401 h 547915"/>
              <a:gd name="connsiteX2" fmla="*/ 258916 w 831729"/>
              <a:gd name="connsiteY2" fmla="*/ 36286 h 547915"/>
              <a:gd name="connsiteX3" fmla="*/ 226259 w 831729"/>
              <a:gd name="connsiteY3" fmla="*/ 58058 h 547915"/>
              <a:gd name="connsiteX4" fmla="*/ 204487 w 831729"/>
              <a:gd name="connsiteY4" fmla="*/ 79829 h 547915"/>
              <a:gd name="connsiteX5" fmla="*/ 171830 w 831729"/>
              <a:gd name="connsiteY5" fmla="*/ 90715 h 547915"/>
              <a:gd name="connsiteX6" fmla="*/ 95630 w 831729"/>
              <a:gd name="connsiteY6" fmla="*/ 177801 h 547915"/>
              <a:gd name="connsiteX7" fmla="*/ 95630 w 831729"/>
              <a:gd name="connsiteY7" fmla="*/ 177801 h 547915"/>
              <a:gd name="connsiteX8" fmla="*/ 41201 w 831729"/>
              <a:gd name="connsiteY8" fmla="*/ 243115 h 547915"/>
              <a:gd name="connsiteX9" fmla="*/ 30316 w 831729"/>
              <a:gd name="connsiteY9" fmla="*/ 384629 h 547915"/>
              <a:gd name="connsiteX10" fmla="*/ 95630 w 831729"/>
              <a:gd name="connsiteY10" fmla="*/ 449944 h 547915"/>
              <a:gd name="connsiteX11" fmla="*/ 117401 w 831729"/>
              <a:gd name="connsiteY11" fmla="*/ 482601 h 547915"/>
              <a:gd name="connsiteX12" fmla="*/ 182716 w 831729"/>
              <a:gd name="connsiteY12" fmla="*/ 504372 h 547915"/>
              <a:gd name="connsiteX13" fmla="*/ 215373 w 831729"/>
              <a:gd name="connsiteY13" fmla="*/ 515258 h 547915"/>
              <a:gd name="connsiteX14" fmla="*/ 248030 w 831729"/>
              <a:gd name="connsiteY14" fmla="*/ 526144 h 547915"/>
              <a:gd name="connsiteX15" fmla="*/ 411316 w 831729"/>
              <a:gd name="connsiteY15" fmla="*/ 547915 h 547915"/>
              <a:gd name="connsiteX16" fmla="*/ 585487 w 831729"/>
              <a:gd name="connsiteY16" fmla="*/ 537029 h 547915"/>
              <a:gd name="connsiteX17" fmla="*/ 683459 w 831729"/>
              <a:gd name="connsiteY17" fmla="*/ 493486 h 547915"/>
              <a:gd name="connsiteX18" fmla="*/ 716116 w 831729"/>
              <a:gd name="connsiteY18" fmla="*/ 460829 h 547915"/>
              <a:gd name="connsiteX19" fmla="*/ 748773 w 831729"/>
              <a:gd name="connsiteY19" fmla="*/ 417286 h 547915"/>
              <a:gd name="connsiteX20" fmla="*/ 781430 w 831729"/>
              <a:gd name="connsiteY20" fmla="*/ 351972 h 547915"/>
              <a:gd name="connsiteX21" fmla="*/ 814087 w 831729"/>
              <a:gd name="connsiteY21" fmla="*/ 286658 h 547915"/>
              <a:gd name="connsiteX22" fmla="*/ 814087 w 831729"/>
              <a:gd name="connsiteY22" fmla="*/ 156029 h 547915"/>
              <a:gd name="connsiteX23" fmla="*/ 770544 w 831729"/>
              <a:gd name="connsiteY23" fmla="*/ 68944 h 547915"/>
              <a:gd name="connsiteX24" fmla="*/ 737887 w 831729"/>
              <a:gd name="connsiteY24" fmla="*/ 47172 h 547915"/>
              <a:gd name="connsiteX25" fmla="*/ 705230 w 831729"/>
              <a:gd name="connsiteY25" fmla="*/ 36286 h 547915"/>
              <a:gd name="connsiteX26" fmla="*/ 639916 w 831729"/>
              <a:gd name="connsiteY26" fmla="*/ 3629 h 547915"/>
              <a:gd name="connsiteX27" fmla="*/ 498401 w 831729"/>
              <a:gd name="connsiteY27" fmla="*/ 3629 h 547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31729" h="547915">
                <a:moveTo>
                  <a:pt x="498401" y="3629"/>
                </a:moveTo>
                <a:cubicBezTo>
                  <a:pt x="440344" y="7258"/>
                  <a:pt x="360743" y="10030"/>
                  <a:pt x="291573" y="25401"/>
                </a:cubicBezTo>
                <a:cubicBezTo>
                  <a:pt x="280372" y="27890"/>
                  <a:pt x="269802" y="32658"/>
                  <a:pt x="258916" y="36286"/>
                </a:cubicBezTo>
                <a:cubicBezTo>
                  <a:pt x="248030" y="43543"/>
                  <a:pt x="236475" y="49885"/>
                  <a:pt x="226259" y="58058"/>
                </a:cubicBezTo>
                <a:cubicBezTo>
                  <a:pt x="218245" y="64469"/>
                  <a:pt x="213288" y="74549"/>
                  <a:pt x="204487" y="79829"/>
                </a:cubicBezTo>
                <a:cubicBezTo>
                  <a:pt x="194648" y="85733"/>
                  <a:pt x="182716" y="87086"/>
                  <a:pt x="171830" y="90715"/>
                </a:cubicBezTo>
                <a:cubicBezTo>
                  <a:pt x="135827" y="144721"/>
                  <a:pt x="159310" y="114121"/>
                  <a:pt x="95630" y="177801"/>
                </a:cubicBezTo>
                <a:lnTo>
                  <a:pt x="95630" y="177801"/>
                </a:lnTo>
                <a:cubicBezTo>
                  <a:pt x="56815" y="229555"/>
                  <a:pt x="75802" y="208515"/>
                  <a:pt x="41201" y="243115"/>
                </a:cubicBezTo>
                <a:cubicBezTo>
                  <a:pt x="13447" y="298625"/>
                  <a:pt x="0" y="305807"/>
                  <a:pt x="30316" y="384629"/>
                </a:cubicBezTo>
                <a:cubicBezTo>
                  <a:pt x="40209" y="410351"/>
                  <a:pt x="79798" y="426196"/>
                  <a:pt x="95630" y="449944"/>
                </a:cubicBezTo>
                <a:cubicBezTo>
                  <a:pt x="102887" y="460830"/>
                  <a:pt x="106307" y="475667"/>
                  <a:pt x="117401" y="482601"/>
                </a:cubicBezTo>
                <a:cubicBezTo>
                  <a:pt x="136862" y="494764"/>
                  <a:pt x="160944" y="497115"/>
                  <a:pt x="182716" y="504372"/>
                </a:cubicBezTo>
                <a:lnTo>
                  <a:pt x="215373" y="515258"/>
                </a:lnTo>
                <a:cubicBezTo>
                  <a:pt x="226259" y="518887"/>
                  <a:pt x="236712" y="524258"/>
                  <a:pt x="248030" y="526144"/>
                </a:cubicBezTo>
                <a:cubicBezTo>
                  <a:pt x="345755" y="542431"/>
                  <a:pt x="291407" y="534592"/>
                  <a:pt x="411316" y="547915"/>
                </a:cubicBezTo>
                <a:cubicBezTo>
                  <a:pt x="469373" y="544286"/>
                  <a:pt x="527850" y="544889"/>
                  <a:pt x="585487" y="537029"/>
                </a:cubicBezTo>
                <a:cubicBezTo>
                  <a:pt x="619540" y="532385"/>
                  <a:pt x="656605" y="515865"/>
                  <a:pt x="683459" y="493486"/>
                </a:cubicBezTo>
                <a:cubicBezTo>
                  <a:pt x="695286" y="483631"/>
                  <a:pt x="706097" y="472518"/>
                  <a:pt x="716116" y="460829"/>
                </a:cubicBezTo>
                <a:cubicBezTo>
                  <a:pt x="727923" y="447054"/>
                  <a:pt x="737887" y="431800"/>
                  <a:pt x="748773" y="417286"/>
                </a:cubicBezTo>
                <a:cubicBezTo>
                  <a:pt x="776135" y="335202"/>
                  <a:pt x="739226" y="436381"/>
                  <a:pt x="781430" y="351972"/>
                </a:cubicBezTo>
                <a:cubicBezTo>
                  <a:pt x="826498" y="261835"/>
                  <a:pt x="751695" y="380248"/>
                  <a:pt x="814087" y="286658"/>
                </a:cubicBezTo>
                <a:cubicBezTo>
                  <a:pt x="829562" y="224758"/>
                  <a:pt x="831729" y="238359"/>
                  <a:pt x="814087" y="156029"/>
                </a:cubicBezTo>
                <a:cubicBezTo>
                  <a:pt x="804247" y="110110"/>
                  <a:pt x="801756" y="93914"/>
                  <a:pt x="770544" y="68944"/>
                </a:cubicBezTo>
                <a:cubicBezTo>
                  <a:pt x="760328" y="60771"/>
                  <a:pt x="749589" y="53023"/>
                  <a:pt x="737887" y="47172"/>
                </a:cubicBezTo>
                <a:cubicBezTo>
                  <a:pt x="727624" y="42040"/>
                  <a:pt x="715493" y="41418"/>
                  <a:pt x="705230" y="36286"/>
                </a:cubicBezTo>
                <a:cubicBezTo>
                  <a:pt x="679057" y="23199"/>
                  <a:pt x="670924" y="5453"/>
                  <a:pt x="639916" y="3629"/>
                </a:cubicBezTo>
                <a:cubicBezTo>
                  <a:pt x="589204" y="646"/>
                  <a:pt x="556458" y="0"/>
                  <a:pt x="498401" y="3629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122714" y="3015343"/>
            <a:ext cx="774700" cy="477868"/>
          </a:xfrm>
          <a:custGeom>
            <a:avLst/>
            <a:gdLst>
              <a:gd name="connsiteX0" fmla="*/ 772886 w 774700"/>
              <a:gd name="connsiteY0" fmla="*/ 185057 h 477868"/>
              <a:gd name="connsiteX1" fmla="*/ 718457 w 774700"/>
              <a:gd name="connsiteY1" fmla="*/ 130628 h 477868"/>
              <a:gd name="connsiteX2" fmla="*/ 653143 w 774700"/>
              <a:gd name="connsiteY2" fmla="*/ 87086 h 477868"/>
              <a:gd name="connsiteX3" fmla="*/ 598715 w 774700"/>
              <a:gd name="connsiteY3" fmla="*/ 43543 h 477868"/>
              <a:gd name="connsiteX4" fmla="*/ 533400 w 774700"/>
              <a:gd name="connsiteY4" fmla="*/ 21771 h 477868"/>
              <a:gd name="connsiteX5" fmla="*/ 457200 w 774700"/>
              <a:gd name="connsiteY5" fmla="*/ 0 h 477868"/>
              <a:gd name="connsiteX6" fmla="*/ 228600 w 774700"/>
              <a:gd name="connsiteY6" fmla="*/ 10886 h 477868"/>
              <a:gd name="connsiteX7" fmla="*/ 195943 w 774700"/>
              <a:gd name="connsiteY7" fmla="*/ 32657 h 477868"/>
              <a:gd name="connsiteX8" fmla="*/ 163286 w 774700"/>
              <a:gd name="connsiteY8" fmla="*/ 43543 h 477868"/>
              <a:gd name="connsiteX9" fmla="*/ 76200 w 774700"/>
              <a:gd name="connsiteY9" fmla="*/ 108857 h 477868"/>
              <a:gd name="connsiteX10" fmla="*/ 54429 w 774700"/>
              <a:gd name="connsiteY10" fmla="*/ 141514 h 477868"/>
              <a:gd name="connsiteX11" fmla="*/ 32657 w 774700"/>
              <a:gd name="connsiteY11" fmla="*/ 163286 h 477868"/>
              <a:gd name="connsiteX12" fmla="*/ 0 w 774700"/>
              <a:gd name="connsiteY12" fmla="*/ 239486 h 477868"/>
              <a:gd name="connsiteX13" fmla="*/ 10886 w 774700"/>
              <a:gd name="connsiteY13" fmla="*/ 348343 h 477868"/>
              <a:gd name="connsiteX14" fmla="*/ 43543 w 774700"/>
              <a:gd name="connsiteY14" fmla="*/ 381000 h 477868"/>
              <a:gd name="connsiteX15" fmla="*/ 108857 w 774700"/>
              <a:gd name="connsiteY15" fmla="*/ 413657 h 477868"/>
              <a:gd name="connsiteX16" fmla="*/ 195943 w 774700"/>
              <a:gd name="connsiteY16" fmla="*/ 435428 h 477868"/>
              <a:gd name="connsiteX17" fmla="*/ 239486 w 774700"/>
              <a:gd name="connsiteY17" fmla="*/ 446314 h 477868"/>
              <a:gd name="connsiteX18" fmla="*/ 315686 w 774700"/>
              <a:gd name="connsiteY18" fmla="*/ 468086 h 477868"/>
              <a:gd name="connsiteX19" fmla="*/ 533400 w 774700"/>
              <a:gd name="connsiteY19" fmla="*/ 446314 h 477868"/>
              <a:gd name="connsiteX20" fmla="*/ 576943 w 774700"/>
              <a:gd name="connsiteY20" fmla="*/ 435428 h 477868"/>
              <a:gd name="connsiteX21" fmla="*/ 642257 w 774700"/>
              <a:gd name="connsiteY21" fmla="*/ 413657 h 477868"/>
              <a:gd name="connsiteX22" fmla="*/ 674915 w 774700"/>
              <a:gd name="connsiteY22" fmla="*/ 359228 h 477868"/>
              <a:gd name="connsiteX23" fmla="*/ 696686 w 774700"/>
              <a:gd name="connsiteY23" fmla="*/ 326571 h 477868"/>
              <a:gd name="connsiteX24" fmla="*/ 729343 w 774700"/>
              <a:gd name="connsiteY24" fmla="*/ 217714 h 477868"/>
              <a:gd name="connsiteX25" fmla="*/ 772886 w 774700"/>
              <a:gd name="connsiteY25" fmla="*/ 185057 h 47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74700" h="477868">
                <a:moveTo>
                  <a:pt x="772886" y="185057"/>
                </a:moveTo>
                <a:cubicBezTo>
                  <a:pt x="771072" y="170543"/>
                  <a:pt x="739806" y="144860"/>
                  <a:pt x="718457" y="130628"/>
                </a:cubicBezTo>
                <a:cubicBezTo>
                  <a:pt x="696686" y="116114"/>
                  <a:pt x="671645" y="105588"/>
                  <a:pt x="653143" y="87086"/>
                </a:cubicBezTo>
                <a:cubicBezTo>
                  <a:pt x="635047" y="68989"/>
                  <a:pt x="623435" y="54530"/>
                  <a:pt x="598715" y="43543"/>
                </a:cubicBezTo>
                <a:cubicBezTo>
                  <a:pt x="577744" y="34222"/>
                  <a:pt x="555172" y="29028"/>
                  <a:pt x="533400" y="21771"/>
                </a:cubicBezTo>
                <a:cubicBezTo>
                  <a:pt x="486559" y="6158"/>
                  <a:pt x="511862" y="13666"/>
                  <a:pt x="457200" y="0"/>
                </a:cubicBezTo>
                <a:cubicBezTo>
                  <a:pt x="381000" y="3629"/>
                  <a:pt x="304297" y="1424"/>
                  <a:pt x="228600" y="10886"/>
                </a:cubicBezTo>
                <a:cubicBezTo>
                  <a:pt x="215618" y="12509"/>
                  <a:pt x="207645" y="26806"/>
                  <a:pt x="195943" y="32657"/>
                </a:cubicBezTo>
                <a:cubicBezTo>
                  <a:pt x="185680" y="37789"/>
                  <a:pt x="173317" y="37970"/>
                  <a:pt x="163286" y="43543"/>
                </a:cubicBezTo>
                <a:cubicBezTo>
                  <a:pt x="138220" y="57469"/>
                  <a:pt x="97339" y="82434"/>
                  <a:pt x="76200" y="108857"/>
                </a:cubicBezTo>
                <a:cubicBezTo>
                  <a:pt x="68027" y="119073"/>
                  <a:pt x="62602" y="131298"/>
                  <a:pt x="54429" y="141514"/>
                </a:cubicBezTo>
                <a:cubicBezTo>
                  <a:pt x="48018" y="149528"/>
                  <a:pt x="38350" y="154746"/>
                  <a:pt x="32657" y="163286"/>
                </a:cubicBezTo>
                <a:cubicBezTo>
                  <a:pt x="14722" y="190188"/>
                  <a:pt x="9676" y="210458"/>
                  <a:pt x="0" y="239486"/>
                </a:cubicBezTo>
                <a:cubicBezTo>
                  <a:pt x="3629" y="275772"/>
                  <a:pt x="162" y="313489"/>
                  <a:pt x="10886" y="348343"/>
                </a:cubicBezTo>
                <a:cubicBezTo>
                  <a:pt x="15413" y="363057"/>
                  <a:pt x="31716" y="371145"/>
                  <a:pt x="43543" y="381000"/>
                </a:cubicBezTo>
                <a:cubicBezTo>
                  <a:pt x="67643" y="401084"/>
                  <a:pt x="79667" y="405696"/>
                  <a:pt x="108857" y="413657"/>
                </a:cubicBezTo>
                <a:cubicBezTo>
                  <a:pt x="137725" y="421530"/>
                  <a:pt x="166914" y="428171"/>
                  <a:pt x="195943" y="435428"/>
                </a:cubicBezTo>
                <a:cubicBezTo>
                  <a:pt x="210457" y="439057"/>
                  <a:pt x="225293" y="441583"/>
                  <a:pt x="239486" y="446314"/>
                </a:cubicBezTo>
                <a:cubicBezTo>
                  <a:pt x="286336" y="461931"/>
                  <a:pt x="261011" y="454417"/>
                  <a:pt x="315686" y="468086"/>
                </a:cubicBezTo>
                <a:cubicBezTo>
                  <a:pt x="615365" y="450457"/>
                  <a:pt x="422964" y="477868"/>
                  <a:pt x="533400" y="446314"/>
                </a:cubicBezTo>
                <a:cubicBezTo>
                  <a:pt x="547785" y="442204"/>
                  <a:pt x="562613" y="439727"/>
                  <a:pt x="576943" y="435428"/>
                </a:cubicBezTo>
                <a:cubicBezTo>
                  <a:pt x="598924" y="428834"/>
                  <a:pt x="642257" y="413657"/>
                  <a:pt x="642257" y="413657"/>
                </a:cubicBezTo>
                <a:cubicBezTo>
                  <a:pt x="684781" y="371135"/>
                  <a:pt x="646654" y="415752"/>
                  <a:pt x="674915" y="359228"/>
                </a:cubicBezTo>
                <a:cubicBezTo>
                  <a:pt x="680766" y="347526"/>
                  <a:pt x="691373" y="338526"/>
                  <a:pt x="696686" y="326571"/>
                </a:cubicBezTo>
                <a:cubicBezTo>
                  <a:pt x="702175" y="314220"/>
                  <a:pt x="726590" y="239740"/>
                  <a:pt x="729343" y="217714"/>
                </a:cubicBezTo>
                <a:cubicBezTo>
                  <a:pt x="731143" y="203312"/>
                  <a:pt x="774700" y="199571"/>
                  <a:pt x="772886" y="18505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19" idx="8"/>
            <a:endCxn id="21" idx="0"/>
          </p:cNvCxnSpPr>
          <p:nvPr/>
        </p:nvCxnSpPr>
        <p:spPr>
          <a:xfrm flipH="1">
            <a:off x="2895600" y="3200400"/>
            <a:ext cx="402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3080657" y="2710543"/>
            <a:ext cx="914400" cy="304800"/>
          </a:xfrm>
          <a:custGeom>
            <a:avLst/>
            <a:gdLst>
              <a:gd name="connsiteX0" fmla="*/ 914400 w 914400"/>
              <a:gd name="connsiteY0" fmla="*/ 304800 h 304800"/>
              <a:gd name="connsiteX1" fmla="*/ 783772 w 914400"/>
              <a:gd name="connsiteY1" fmla="*/ 261257 h 304800"/>
              <a:gd name="connsiteX2" fmla="*/ 718457 w 914400"/>
              <a:gd name="connsiteY2" fmla="*/ 239486 h 304800"/>
              <a:gd name="connsiteX3" fmla="*/ 631372 w 914400"/>
              <a:gd name="connsiteY3" fmla="*/ 217714 h 304800"/>
              <a:gd name="connsiteX4" fmla="*/ 337457 w 914400"/>
              <a:gd name="connsiteY4" fmla="*/ 119743 h 304800"/>
              <a:gd name="connsiteX5" fmla="*/ 304800 w 914400"/>
              <a:gd name="connsiteY5" fmla="*/ 108857 h 304800"/>
              <a:gd name="connsiteX6" fmla="*/ 228600 w 914400"/>
              <a:gd name="connsiteY6" fmla="*/ 65314 h 304800"/>
              <a:gd name="connsiteX7" fmla="*/ 195943 w 914400"/>
              <a:gd name="connsiteY7" fmla="*/ 54428 h 304800"/>
              <a:gd name="connsiteX8" fmla="*/ 163286 w 914400"/>
              <a:gd name="connsiteY8" fmla="*/ 32657 h 304800"/>
              <a:gd name="connsiteX9" fmla="*/ 97972 w 914400"/>
              <a:gd name="connsiteY9" fmla="*/ 10886 h 304800"/>
              <a:gd name="connsiteX10" fmla="*/ 65314 w 914400"/>
              <a:gd name="connsiteY10" fmla="*/ 0 h 304800"/>
              <a:gd name="connsiteX11" fmla="*/ 32657 w 914400"/>
              <a:gd name="connsiteY11" fmla="*/ 10886 h 304800"/>
              <a:gd name="connsiteX12" fmla="*/ 0 w 914400"/>
              <a:gd name="connsiteY12" fmla="*/ 65314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" h="304800">
                <a:moveTo>
                  <a:pt x="914400" y="304800"/>
                </a:moveTo>
                <a:lnTo>
                  <a:pt x="783772" y="261257"/>
                </a:lnTo>
                <a:cubicBezTo>
                  <a:pt x="783762" y="261254"/>
                  <a:pt x="718468" y="239489"/>
                  <a:pt x="718457" y="239486"/>
                </a:cubicBezTo>
                <a:cubicBezTo>
                  <a:pt x="689429" y="232229"/>
                  <a:pt x="659758" y="227176"/>
                  <a:pt x="631372" y="217714"/>
                </a:cubicBezTo>
                <a:lnTo>
                  <a:pt x="337457" y="119743"/>
                </a:lnTo>
                <a:cubicBezTo>
                  <a:pt x="326571" y="116114"/>
                  <a:pt x="314347" y="115222"/>
                  <a:pt x="304800" y="108857"/>
                </a:cubicBezTo>
                <a:cubicBezTo>
                  <a:pt x="272004" y="86993"/>
                  <a:pt x="267270" y="81887"/>
                  <a:pt x="228600" y="65314"/>
                </a:cubicBezTo>
                <a:cubicBezTo>
                  <a:pt x="218053" y="60794"/>
                  <a:pt x="206206" y="59560"/>
                  <a:pt x="195943" y="54428"/>
                </a:cubicBezTo>
                <a:cubicBezTo>
                  <a:pt x="184241" y="48577"/>
                  <a:pt x="175241" y="37970"/>
                  <a:pt x="163286" y="32657"/>
                </a:cubicBezTo>
                <a:cubicBezTo>
                  <a:pt x="142315" y="23337"/>
                  <a:pt x="119743" y="18143"/>
                  <a:pt x="97972" y="10886"/>
                </a:cubicBezTo>
                <a:lnTo>
                  <a:pt x="65314" y="0"/>
                </a:lnTo>
                <a:cubicBezTo>
                  <a:pt x="54428" y="3629"/>
                  <a:pt x="41617" y="3718"/>
                  <a:pt x="32657" y="10886"/>
                </a:cubicBezTo>
                <a:cubicBezTo>
                  <a:pt x="21712" y="19642"/>
                  <a:pt x="7232" y="50851"/>
                  <a:pt x="0" y="6531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465903" y="2917371"/>
            <a:ext cx="718704" cy="333227"/>
          </a:xfrm>
          <a:custGeom>
            <a:avLst/>
            <a:gdLst>
              <a:gd name="connsiteX0" fmla="*/ 656811 w 718704"/>
              <a:gd name="connsiteY0" fmla="*/ 293915 h 333227"/>
              <a:gd name="connsiteX1" fmla="*/ 580611 w 718704"/>
              <a:gd name="connsiteY1" fmla="*/ 250372 h 333227"/>
              <a:gd name="connsiteX2" fmla="*/ 515297 w 718704"/>
              <a:gd name="connsiteY2" fmla="*/ 206829 h 333227"/>
              <a:gd name="connsiteX3" fmla="*/ 449983 w 718704"/>
              <a:gd name="connsiteY3" fmla="*/ 185058 h 333227"/>
              <a:gd name="connsiteX4" fmla="*/ 395554 w 718704"/>
              <a:gd name="connsiteY4" fmla="*/ 152400 h 333227"/>
              <a:gd name="connsiteX5" fmla="*/ 362897 w 718704"/>
              <a:gd name="connsiteY5" fmla="*/ 130629 h 333227"/>
              <a:gd name="connsiteX6" fmla="*/ 330240 w 718704"/>
              <a:gd name="connsiteY6" fmla="*/ 119743 h 333227"/>
              <a:gd name="connsiteX7" fmla="*/ 297583 w 718704"/>
              <a:gd name="connsiteY7" fmla="*/ 97972 h 333227"/>
              <a:gd name="connsiteX8" fmla="*/ 264926 w 718704"/>
              <a:gd name="connsiteY8" fmla="*/ 87086 h 333227"/>
              <a:gd name="connsiteX9" fmla="*/ 232268 w 718704"/>
              <a:gd name="connsiteY9" fmla="*/ 65315 h 333227"/>
              <a:gd name="connsiteX10" fmla="*/ 166954 w 718704"/>
              <a:gd name="connsiteY10" fmla="*/ 43543 h 333227"/>
              <a:gd name="connsiteX11" fmla="*/ 134297 w 718704"/>
              <a:gd name="connsiteY11" fmla="*/ 21772 h 333227"/>
              <a:gd name="connsiteX12" fmla="*/ 68983 w 718704"/>
              <a:gd name="connsiteY12" fmla="*/ 0 h 333227"/>
              <a:gd name="connsiteX13" fmla="*/ 36326 w 718704"/>
              <a:gd name="connsiteY13" fmla="*/ 21772 h 333227"/>
              <a:gd name="connsiteX14" fmla="*/ 25440 w 718704"/>
              <a:gd name="connsiteY14" fmla="*/ 130629 h 333227"/>
              <a:gd name="connsiteX15" fmla="*/ 36326 w 718704"/>
              <a:gd name="connsiteY15" fmla="*/ 152400 h 333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8704" h="333227">
                <a:moveTo>
                  <a:pt x="656811" y="293915"/>
                </a:moveTo>
                <a:cubicBezTo>
                  <a:pt x="543858" y="218610"/>
                  <a:pt x="718704" y="333227"/>
                  <a:pt x="580611" y="250372"/>
                </a:cubicBezTo>
                <a:cubicBezTo>
                  <a:pt x="558174" y="236910"/>
                  <a:pt x="540120" y="215103"/>
                  <a:pt x="515297" y="206829"/>
                </a:cubicBezTo>
                <a:lnTo>
                  <a:pt x="449983" y="185058"/>
                </a:lnTo>
                <a:cubicBezTo>
                  <a:pt x="407458" y="142533"/>
                  <a:pt x="452078" y="180662"/>
                  <a:pt x="395554" y="152400"/>
                </a:cubicBezTo>
                <a:cubicBezTo>
                  <a:pt x="383852" y="146549"/>
                  <a:pt x="374599" y="136480"/>
                  <a:pt x="362897" y="130629"/>
                </a:cubicBezTo>
                <a:cubicBezTo>
                  <a:pt x="352634" y="125497"/>
                  <a:pt x="340503" y="124875"/>
                  <a:pt x="330240" y="119743"/>
                </a:cubicBezTo>
                <a:cubicBezTo>
                  <a:pt x="318538" y="113892"/>
                  <a:pt x="309285" y="103823"/>
                  <a:pt x="297583" y="97972"/>
                </a:cubicBezTo>
                <a:cubicBezTo>
                  <a:pt x="287320" y="92840"/>
                  <a:pt x="275189" y="92218"/>
                  <a:pt x="264926" y="87086"/>
                </a:cubicBezTo>
                <a:cubicBezTo>
                  <a:pt x="253224" y="81235"/>
                  <a:pt x="244224" y="70629"/>
                  <a:pt x="232268" y="65315"/>
                </a:cubicBezTo>
                <a:cubicBezTo>
                  <a:pt x="211297" y="55995"/>
                  <a:pt x="186049" y="56273"/>
                  <a:pt x="166954" y="43543"/>
                </a:cubicBezTo>
                <a:cubicBezTo>
                  <a:pt x="156068" y="36286"/>
                  <a:pt x="146252" y="27085"/>
                  <a:pt x="134297" y="21772"/>
                </a:cubicBezTo>
                <a:cubicBezTo>
                  <a:pt x="113326" y="12451"/>
                  <a:pt x="68983" y="0"/>
                  <a:pt x="68983" y="0"/>
                </a:cubicBezTo>
                <a:cubicBezTo>
                  <a:pt x="58097" y="7257"/>
                  <a:pt x="45577" y="12521"/>
                  <a:pt x="36326" y="21772"/>
                </a:cubicBezTo>
                <a:cubicBezTo>
                  <a:pt x="0" y="58098"/>
                  <a:pt x="13333" y="76150"/>
                  <a:pt x="25440" y="130629"/>
                </a:cubicBezTo>
                <a:cubicBezTo>
                  <a:pt x="27200" y="138549"/>
                  <a:pt x="32697" y="145143"/>
                  <a:pt x="36326" y="1524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19" idx="22"/>
          </p:cNvCxnSpPr>
          <p:nvPr/>
        </p:nvCxnSpPr>
        <p:spPr>
          <a:xfrm flipH="1">
            <a:off x="4038600" y="3113314"/>
            <a:ext cx="32657" cy="31568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962400" y="3124200"/>
            <a:ext cx="65314" cy="13062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9" idx="21"/>
            <a:endCxn id="19" idx="21"/>
          </p:cNvCxnSpPr>
          <p:nvPr/>
        </p:nvCxnSpPr>
        <p:spPr>
          <a:xfrm>
            <a:off x="4071257" y="324394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3714100" y="3022787"/>
            <a:ext cx="400700" cy="585055"/>
          </a:xfrm>
          <a:custGeom>
            <a:avLst/>
            <a:gdLst>
              <a:gd name="connsiteX0" fmla="*/ 313614 w 400700"/>
              <a:gd name="connsiteY0" fmla="*/ 155842 h 585055"/>
              <a:gd name="connsiteX1" fmla="*/ 280957 w 400700"/>
              <a:gd name="connsiteY1" fmla="*/ 177613 h 585055"/>
              <a:gd name="connsiteX2" fmla="*/ 248300 w 400700"/>
              <a:gd name="connsiteY2" fmla="*/ 242927 h 585055"/>
              <a:gd name="connsiteX3" fmla="*/ 237414 w 400700"/>
              <a:gd name="connsiteY3" fmla="*/ 297356 h 585055"/>
              <a:gd name="connsiteX4" fmla="*/ 215643 w 400700"/>
              <a:gd name="connsiteY4" fmla="*/ 362670 h 585055"/>
              <a:gd name="connsiteX5" fmla="*/ 193871 w 400700"/>
              <a:gd name="connsiteY5" fmla="*/ 427984 h 585055"/>
              <a:gd name="connsiteX6" fmla="*/ 161214 w 400700"/>
              <a:gd name="connsiteY6" fmla="*/ 504184 h 585055"/>
              <a:gd name="connsiteX7" fmla="*/ 117671 w 400700"/>
              <a:gd name="connsiteY7" fmla="*/ 547727 h 585055"/>
              <a:gd name="connsiteX8" fmla="*/ 128557 w 400700"/>
              <a:gd name="connsiteY8" fmla="*/ 515070 h 585055"/>
              <a:gd name="connsiteX9" fmla="*/ 150329 w 400700"/>
              <a:gd name="connsiteY9" fmla="*/ 493299 h 585055"/>
              <a:gd name="connsiteX10" fmla="*/ 172100 w 400700"/>
              <a:gd name="connsiteY10" fmla="*/ 460642 h 585055"/>
              <a:gd name="connsiteX11" fmla="*/ 215643 w 400700"/>
              <a:gd name="connsiteY11" fmla="*/ 406213 h 585055"/>
              <a:gd name="connsiteX12" fmla="*/ 237414 w 400700"/>
              <a:gd name="connsiteY12" fmla="*/ 330013 h 585055"/>
              <a:gd name="connsiteX13" fmla="*/ 226529 w 400700"/>
              <a:gd name="connsiteY13" fmla="*/ 340899 h 585055"/>
              <a:gd name="connsiteX14" fmla="*/ 215643 w 400700"/>
              <a:gd name="connsiteY14" fmla="*/ 406213 h 585055"/>
              <a:gd name="connsiteX15" fmla="*/ 204757 w 400700"/>
              <a:gd name="connsiteY15" fmla="*/ 438870 h 585055"/>
              <a:gd name="connsiteX16" fmla="*/ 215643 w 400700"/>
              <a:gd name="connsiteY16" fmla="*/ 395327 h 585055"/>
              <a:gd name="connsiteX17" fmla="*/ 259186 w 400700"/>
              <a:gd name="connsiteY17" fmla="*/ 297356 h 585055"/>
              <a:gd name="connsiteX18" fmla="*/ 280957 w 400700"/>
              <a:gd name="connsiteY18" fmla="*/ 275584 h 585055"/>
              <a:gd name="connsiteX19" fmla="*/ 302729 w 400700"/>
              <a:gd name="connsiteY19" fmla="*/ 221156 h 585055"/>
              <a:gd name="connsiteX20" fmla="*/ 313614 w 400700"/>
              <a:gd name="connsiteY20" fmla="*/ 188499 h 585055"/>
              <a:gd name="connsiteX21" fmla="*/ 291843 w 400700"/>
              <a:gd name="connsiteY21" fmla="*/ 221156 h 585055"/>
              <a:gd name="connsiteX22" fmla="*/ 270071 w 400700"/>
              <a:gd name="connsiteY22" fmla="*/ 264699 h 585055"/>
              <a:gd name="connsiteX23" fmla="*/ 259186 w 400700"/>
              <a:gd name="connsiteY23" fmla="*/ 340899 h 585055"/>
              <a:gd name="connsiteX24" fmla="*/ 248300 w 400700"/>
              <a:gd name="connsiteY24" fmla="*/ 384442 h 585055"/>
              <a:gd name="connsiteX25" fmla="*/ 302729 w 400700"/>
              <a:gd name="connsiteY25" fmla="*/ 330013 h 585055"/>
              <a:gd name="connsiteX26" fmla="*/ 324500 w 400700"/>
              <a:gd name="connsiteY26" fmla="*/ 264699 h 585055"/>
              <a:gd name="connsiteX27" fmla="*/ 346271 w 400700"/>
              <a:gd name="connsiteY27" fmla="*/ 177613 h 585055"/>
              <a:gd name="connsiteX28" fmla="*/ 389814 w 400700"/>
              <a:gd name="connsiteY28" fmla="*/ 112299 h 585055"/>
              <a:gd name="connsiteX29" fmla="*/ 400700 w 400700"/>
              <a:gd name="connsiteY29" fmla="*/ 155842 h 585055"/>
              <a:gd name="connsiteX30" fmla="*/ 378929 w 400700"/>
              <a:gd name="connsiteY30" fmla="*/ 308242 h 585055"/>
              <a:gd name="connsiteX31" fmla="*/ 357157 w 400700"/>
              <a:gd name="connsiteY31" fmla="*/ 395327 h 585055"/>
              <a:gd name="connsiteX32" fmla="*/ 313614 w 400700"/>
              <a:gd name="connsiteY32" fmla="*/ 471527 h 585055"/>
              <a:gd name="connsiteX33" fmla="*/ 302729 w 400700"/>
              <a:gd name="connsiteY33" fmla="*/ 504184 h 585055"/>
              <a:gd name="connsiteX34" fmla="*/ 302729 w 400700"/>
              <a:gd name="connsiteY34" fmla="*/ 406213 h 585055"/>
              <a:gd name="connsiteX35" fmla="*/ 313614 w 400700"/>
              <a:gd name="connsiteY35" fmla="*/ 188499 h 585055"/>
              <a:gd name="connsiteX36" fmla="*/ 302729 w 400700"/>
              <a:gd name="connsiteY36" fmla="*/ 101413 h 585055"/>
              <a:gd name="connsiteX37" fmla="*/ 270071 w 400700"/>
              <a:gd name="connsiteY37" fmla="*/ 199384 h 585055"/>
              <a:gd name="connsiteX38" fmla="*/ 226529 w 400700"/>
              <a:gd name="connsiteY38" fmla="*/ 264699 h 585055"/>
              <a:gd name="connsiteX39" fmla="*/ 182986 w 400700"/>
              <a:gd name="connsiteY39" fmla="*/ 308242 h 585055"/>
              <a:gd name="connsiteX40" fmla="*/ 161214 w 400700"/>
              <a:gd name="connsiteY40" fmla="*/ 330013 h 585055"/>
              <a:gd name="connsiteX41" fmla="*/ 95900 w 400700"/>
              <a:gd name="connsiteY41" fmla="*/ 417099 h 585055"/>
              <a:gd name="connsiteX42" fmla="*/ 63243 w 400700"/>
              <a:gd name="connsiteY42" fmla="*/ 482413 h 585055"/>
              <a:gd name="connsiteX43" fmla="*/ 19700 w 400700"/>
              <a:gd name="connsiteY43" fmla="*/ 525956 h 585055"/>
              <a:gd name="connsiteX44" fmla="*/ 30586 w 400700"/>
              <a:gd name="connsiteY44" fmla="*/ 536842 h 585055"/>
              <a:gd name="connsiteX45" fmla="*/ 63243 w 400700"/>
              <a:gd name="connsiteY45" fmla="*/ 525956 h 585055"/>
              <a:gd name="connsiteX46" fmla="*/ 106786 w 400700"/>
              <a:gd name="connsiteY46" fmla="*/ 482413 h 585055"/>
              <a:gd name="connsiteX47" fmla="*/ 139443 w 400700"/>
              <a:gd name="connsiteY47" fmla="*/ 417099 h 585055"/>
              <a:gd name="connsiteX48" fmla="*/ 161214 w 400700"/>
              <a:gd name="connsiteY48" fmla="*/ 351784 h 585055"/>
              <a:gd name="connsiteX49" fmla="*/ 172100 w 400700"/>
              <a:gd name="connsiteY49" fmla="*/ 308242 h 585055"/>
              <a:gd name="connsiteX50" fmla="*/ 193871 w 400700"/>
              <a:gd name="connsiteY50" fmla="*/ 221156 h 585055"/>
              <a:gd name="connsiteX51" fmla="*/ 259186 w 400700"/>
              <a:gd name="connsiteY51" fmla="*/ 144956 h 585055"/>
              <a:gd name="connsiteX52" fmla="*/ 280957 w 400700"/>
              <a:gd name="connsiteY52" fmla="*/ 123184 h 585055"/>
              <a:gd name="connsiteX53" fmla="*/ 357157 w 400700"/>
              <a:gd name="connsiteY53" fmla="*/ 36099 h 585055"/>
              <a:gd name="connsiteX54" fmla="*/ 357157 w 400700"/>
              <a:gd name="connsiteY54" fmla="*/ 3442 h 58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00700" h="585055">
                <a:moveTo>
                  <a:pt x="313614" y="155842"/>
                </a:moveTo>
                <a:cubicBezTo>
                  <a:pt x="302728" y="163099"/>
                  <a:pt x="290208" y="168362"/>
                  <a:pt x="280957" y="177613"/>
                </a:cubicBezTo>
                <a:cubicBezTo>
                  <a:pt x="263221" y="195349"/>
                  <a:pt x="254202" y="219319"/>
                  <a:pt x="248300" y="242927"/>
                </a:cubicBezTo>
                <a:cubicBezTo>
                  <a:pt x="243812" y="260877"/>
                  <a:pt x="242282" y="279506"/>
                  <a:pt x="237414" y="297356"/>
                </a:cubicBezTo>
                <a:cubicBezTo>
                  <a:pt x="231376" y="319496"/>
                  <a:pt x="222900" y="340899"/>
                  <a:pt x="215643" y="362670"/>
                </a:cubicBezTo>
                <a:lnTo>
                  <a:pt x="193871" y="427984"/>
                </a:lnTo>
                <a:cubicBezTo>
                  <a:pt x="185462" y="453213"/>
                  <a:pt x="177361" y="482656"/>
                  <a:pt x="161214" y="504184"/>
                </a:cubicBezTo>
                <a:cubicBezTo>
                  <a:pt x="148898" y="520605"/>
                  <a:pt x="117671" y="547727"/>
                  <a:pt x="117671" y="547727"/>
                </a:cubicBezTo>
                <a:cubicBezTo>
                  <a:pt x="121300" y="536841"/>
                  <a:pt x="122653" y="524909"/>
                  <a:pt x="128557" y="515070"/>
                </a:cubicBezTo>
                <a:cubicBezTo>
                  <a:pt x="133838" y="506269"/>
                  <a:pt x="143918" y="501313"/>
                  <a:pt x="150329" y="493299"/>
                </a:cubicBezTo>
                <a:cubicBezTo>
                  <a:pt x="158502" y="483083"/>
                  <a:pt x="166249" y="472344"/>
                  <a:pt x="172100" y="460642"/>
                </a:cubicBezTo>
                <a:cubicBezTo>
                  <a:pt x="198390" y="408061"/>
                  <a:pt x="160593" y="442913"/>
                  <a:pt x="215643" y="406213"/>
                </a:cubicBezTo>
                <a:cubicBezTo>
                  <a:pt x="241744" y="327913"/>
                  <a:pt x="210077" y="425694"/>
                  <a:pt x="237414" y="330013"/>
                </a:cubicBezTo>
                <a:cubicBezTo>
                  <a:pt x="248091" y="292643"/>
                  <a:pt x="260985" y="271986"/>
                  <a:pt x="226529" y="340899"/>
                </a:cubicBezTo>
                <a:cubicBezTo>
                  <a:pt x="222900" y="362670"/>
                  <a:pt x="220431" y="384667"/>
                  <a:pt x="215643" y="406213"/>
                </a:cubicBezTo>
                <a:cubicBezTo>
                  <a:pt x="213154" y="417414"/>
                  <a:pt x="204757" y="450345"/>
                  <a:pt x="204757" y="438870"/>
                </a:cubicBezTo>
                <a:cubicBezTo>
                  <a:pt x="204757" y="423909"/>
                  <a:pt x="211533" y="409712"/>
                  <a:pt x="215643" y="395327"/>
                </a:cubicBezTo>
                <a:cubicBezTo>
                  <a:pt x="225586" y="360529"/>
                  <a:pt x="239728" y="328490"/>
                  <a:pt x="259186" y="297356"/>
                </a:cubicBezTo>
                <a:cubicBezTo>
                  <a:pt x="264625" y="288653"/>
                  <a:pt x="273700" y="282841"/>
                  <a:pt x="280957" y="275584"/>
                </a:cubicBezTo>
                <a:cubicBezTo>
                  <a:pt x="288214" y="257441"/>
                  <a:pt x="295868" y="239452"/>
                  <a:pt x="302729" y="221156"/>
                </a:cubicBezTo>
                <a:cubicBezTo>
                  <a:pt x="306758" y="210412"/>
                  <a:pt x="325088" y="188499"/>
                  <a:pt x="313614" y="188499"/>
                </a:cubicBezTo>
                <a:cubicBezTo>
                  <a:pt x="300531" y="188499"/>
                  <a:pt x="298334" y="209797"/>
                  <a:pt x="291843" y="221156"/>
                </a:cubicBezTo>
                <a:cubicBezTo>
                  <a:pt x="283792" y="235245"/>
                  <a:pt x="277328" y="250185"/>
                  <a:pt x="270071" y="264699"/>
                </a:cubicBezTo>
                <a:cubicBezTo>
                  <a:pt x="266443" y="290099"/>
                  <a:pt x="263776" y="315655"/>
                  <a:pt x="259186" y="340899"/>
                </a:cubicBezTo>
                <a:cubicBezTo>
                  <a:pt x="256510" y="355619"/>
                  <a:pt x="233786" y="388071"/>
                  <a:pt x="248300" y="384442"/>
                </a:cubicBezTo>
                <a:cubicBezTo>
                  <a:pt x="273192" y="378219"/>
                  <a:pt x="302729" y="330013"/>
                  <a:pt x="302729" y="330013"/>
                </a:cubicBezTo>
                <a:cubicBezTo>
                  <a:pt x="309986" y="308242"/>
                  <a:pt x="318934" y="286963"/>
                  <a:pt x="324500" y="264699"/>
                </a:cubicBezTo>
                <a:cubicBezTo>
                  <a:pt x="331757" y="235670"/>
                  <a:pt x="329673" y="202510"/>
                  <a:pt x="346271" y="177613"/>
                </a:cubicBezTo>
                <a:lnTo>
                  <a:pt x="389814" y="112299"/>
                </a:lnTo>
                <a:cubicBezTo>
                  <a:pt x="393443" y="126813"/>
                  <a:pt x="400700" y="140881"/>
                  <a:pt x="400700" y="155842"/>
                </a:cubicBezTo>
                <a:cubicBezTo>
                  <a:pt x="400700" y="298121"/>
                  <a:pt x="399073" y="234381"/>
                  <a:pt x="378929" y="308242"/>
                </a:cubicBezTo>
                <a:cubicBezTo>
                  <a:pt x="371056" y="337109"/>
                  <a:pt x="373754" y="370430"/>
                  <a:pt x="357157" y="395327"/>
                </a:cubicBezTo>
                <a:cubicBezTo>
                  <a:pt x="335294" y="428122"/>
                  <a:pt x="330186" y="432859"/>
                  <a:pt x="313614" y="471527"/>
                </a:cubicBezTo>
                <a:cubicBezTo>
                  <a:pt x="309094" y="482074"/>
                  <a:pt x="306357" y="493298"/>
                  <a:pt x="302729" y="504184"/>
                </a:cubicBezTo>
                <a:cubicBezTo>
                  <a:pt x="281958" y="441873"/>
                  <a:pt x="295545" y="499610"/>
                  <a:pt x="302729" y="406213"/>
                </a:cubicBezTo>
                <a:cubicBezTo>
                  <a:pt x="308302" y="333765"/>
                  <a:pt x="309986" y="261070"/>
                  <a:pt x="313614" y="188499"/>
                </a:cubicBezTo>
                <a:cubicBezTo>
                  <a:pt x="309986" y="159470"/>
                  <a:pt x="327070" y="117641"/>
                  <a:pt x="302729" y="101413"/>
                </a:cubicBezTo>
                <a:cubicBezTo>
                  <a:pt x="295193" y="96389"/>
                  <a:pt x="279282" y="185567"/>
                  <a:pt x="270071" y="199384"/>
                </a:cubicBezTo>
                <a:cubicBezTo>
                  <a:pt x="255557" y="221156"/>
                  <a:pt x="245031" y="246197"/>
                  <a:pt x="226529" y="264699"/>
                </a:cubicBezTo>
                <a:lnTo>
                  <a:pt x="182986" y="308242"/>
                </a:lnTo>
                <a:cubicBezTo>
                  <a:pt x="175729" y="315499"/>
                  <a:pt x="166907" y="321474"/>
                  <a:pt x="161214" y="330013"/>
                </a:cubicBezTo>
                <a:cubicBezTo>
                  <a:pt x="111978" y="403866"/>
                  <a:pt x="136173" y="376824"/>
                  <a:pt x="95900" y="417099"/>
                </a:cubicBezTo>
                <a:cubicBezTo>
                  <a:pt x="85364" y="448706"/>
                  <a:pt x="86263" y="455557"/>
                  <a:pt x="63243" y="482413"/>
                </a:cubicBezTo>
                <a:cubicBezTo>
                  <a:pt x="49885" y="497998"/>
                  <a:pt x="19700" y="525956"/>
                  <a:pt x="19700" y="525956"/>
                </a:cubicBezTo>
                <a:cubicBezTo>
                  <a:pt x="0" y="585055"/>
                  <a:pt x="5681" y="551785"/>
                  <a:pt x="30586" y="536842"/>
                </a:cubicBezTo>
                <a:cubicBezTo>
                  <a:pt x="40425" y="530938"/>
                  <a:pt x="52357" y="529585"/>
                  <a:pt x="63243" y="525956"/>
                </a:cubicBezTo>
                <a:cubicBezTo>
                  <a:pt x="77757" y="511442"/>
                  <a:pt x="100295" y="501886"/>
                  <a:pt x="106786" y="482413"/>
                </a:cubicBezTo>
                <a:cubicBezTo>
                  <a:pt x="146481" y="363320"/>
                  <a:pt x="83174" y="543705"/>
                  <a:pt x="139443" y="417099"/>
                </a:cubicBezTo>
                <a:cubicBezTo>
                  <a:pt x="148764" y="396128"/>
                  <a:pt x="155648" y="374048"/>
                  <a:pt x="161214" y="351784"/>
                </a:cubicBezTo>
                <a:cubicBezTo>
                  <a:pt x="164843" y="337270"/>
                  <a:pt x="168854" y="322846"/>
                  <a:pt x="172100" y="308242"/>
                </a:cubicBezTo>
                <a:cubicBezTo>
                  <a:pt x="177067" y="285891"/>
                  <a:pt x="182202" y="244495"/>
                  <a:pt x="193871" y="221156"/>
                </a:cubicBezTo>
                <a:cubicBezTo>
                  <a:pt x="210449" y="188000"/>
                  <a:pt x="232405" y="171737"/>
                  <a:pt x="259186" y="144956"/>
                </a:cubicBezTo>
                <a:cubicBezTo>
                  <a:pt x="266443" y="137699"/>
                  <a:pt x="275264" y="131723"/>
                  <a:pt x="280957" y="123184"/>
                </a:cubicBezTo>
                <a:cubicBezTo>
                  <a:pt x="331757" y="46984"/>
                  <a:pt x="302729" y="72384"/>
                  <a:pt x="357157" y="36099"/>
                </a:cubicBezTo>
                <a:cubicBezTo>
                  <a:pt x="369191" y="0"/>
                  <a:pt x="379518" y="3442"/>
                  <a:pt x="357157" y="3442"/>
                </a:cubicBezTo>
              </a:path>
            </a:pathLst>
          </a:cu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712029" y="3048000"/>
            <a:ext cx="417775" cy="468086"/>
          </a:xfrm>
          <a:custGeom>
            <a:avLst/>
            <a:gdLst>
              <a:gd name="connsiteX0" fmla="*/ 0 w 417775"/>
              <a:gd name="connsiteY0" fmla="*/ 468086 h 468086"/>
              <a:gd name="connsiteX1" fmla="*/ 65314 w 417775"/>
              <a:gd name="connsiteY1" fmla="*/ 446314 h 468086"/>
              <a:gd name="connsiteX2" fmla="*/ 97971 w 417775"/>
              <a:gd name="connsiteY2" fmla="*/ 435429 h 468086"/>
              <a:gd name="connsiteX3" fmla="*/ 152400 w 417775"/>
              <a:gd name="connsiteY3" fmla="*/ 424543 h 468086"/>
              <a:gd name="connsiteX4" fmla="*/ 185057 w 417775"/>
              <a:gd name="connsiteY4" fmla="*/ 413657 h 468086"/>
              <a:gd name="connsiteX5" fmla="*/ 250371 w 417775"/>
              <a:gd name="connsiteY5" fmla="*/ 402771 h 468086"/>
              <a:gd name="connsiteX6" fmla="*/ 293914 w 417775"/>
              <a:gd name="connsiteY6" fmla="*/ 391886 h 468086"/>
              <a:gd name="connsiteX7" fmla="*/ 359228 w 417775"/>
              <a:gd name="connsiteY7" fmla="*/ 370114 h 468086"/>
              <a:gd name="connsiteX8" fmla="*/ 402771 w 417775"/>
              <a:gd name="connsiteY8" fmla="*/ 283029 h 468086"/>
              <a:gd name="connsiteX9" fmla="*/ 413657 w 417775"/>
              <a:gd name="connsiteY9" fmla="*/ 250371 h 468086"/>
              <a:gd name="connsiteX10" fmla="*/ 381000 w 417775"/>
              <a:gd name="connsiteY10" fmla="*/ 87086 h 468086"/>
              <a:gd name="connsiteX11" fmla="*/ 326571 w 417775"/>
              <a:gd name="connsiteY11" fmla="*/ 32657 h 468086"/>
              <a:gd name="connsiteX12" fmla="*/ 293914 w 417775"/>
              <a:gd name="connsiteY12" fmla="*/ 21771 h 468086"/>
              <a:gd name="connsiteX13" fmla="*/ 304800 w 417775"/>
              <a:gd name="connsiteY13" fmla="*/ 0 h 46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7775" h="468086">
                <a:moveTo>
                  <a:pt x="0" y="468086"/>
                </a:moveTo>
                <a:lnTo>
                  <a:pt x="65314" y="446314"/>
                </a:lnTo>
                <a:cubicBezTo>
                  <a:pt x="76200" y="442685"/>
                  <a:pt x="86719" y="437679"/>
                  <a:pt x="97971" y="435429"/>
                </a:cubicBezTo>
                <a:cubicBezTo>
                  <a:pt x="116114" y="431800"/>
                  <a:pt x="134450" y="429031"/>
                  <a:pt x="152400" y="424543"/>
                </a:cubicBezTo>
                <a:cubicBezTo>
                  <a:pt x="163532" y="421760"/>
                  <a:pt x="173856" y="416146"/>
                  <a:pt x="185057" y="413657"/>
                </a:cubicBezTo>
                <a:cubicBezTo>
                  <a:pt x="206603" y="408869"/>
                  <a:pt x="228728" y="407100"/>
                  <a:pt x="250371" y="402771"/>
                </a:cubicBezTo>
                <a:cubicBezTo>
                  <a:pt x="265041" y="399837"/>
                  <a:pt x="279584" y="396185"/>
                  <a:pt x="293914" y="391886"/>
                </a:cubicBezTo>
                <a:cubicBezTo>
                  <a:pt x="315895" y="385292"/>
                  <a:pt x="359228" y="370114"/>
                  <a:pt x="359228" y="370114"/>
                </a:cubicBezTo>
                <a:cubicBezTo>
                  <a:pt x="397228" y="332116"/>
                  <a:pt x="377754" y="358080"/>
                  <a:pt x="402771" y="283029"/>
                </a:cubicBezTo>
                <a:lnTo>
                  <a:pt x="413657" y="250371"/>
                </a:lnTo>
                <a:cubicBezTo>
                  <a:pt x="408511" y="193768"/>
                  <a:pt x="417775" y="134369"/>
                  <a:pt x="381000" y="87086"/>
                </a:cubicBezTo>
                <a:cubicBezTo>
                  <a:pt x="365248" y="66833"/>
                  <a:pt x="350912" y="40771"/>
                  <a:pt x="326571" y="32657"/>
                </a:cubicBezTo>
                <a:cubicBezTo>
                  <a:pt x="315685" y="29028"/>
                  <a:pt x="300279" y="31318"/>
                  <a:pt x="293914" y="21771"/>
                </a:cubicBezTo>
                <a:cubicBezTo>
                  <a:pt x="289413" y="15020"/>
                  <a:pt x="301171" y="7257"/>
                  <a:pt x="30480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21" idx="5"/>
            <a:endCxn id="21" idx="14"/>
          </p:cNvCxnSpPr>
          <p:nvPr/>
        </p:nvCxnSpPr>
        <p:spPr>
          <a:xfrm flipH="1">
            <a:off x="2166257" y="3015343"/>
            <a:ext cx="413657" cy="381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1" idx="2"/>
            <a:endCxn id="21" idx="15"/>
          </p:cNvCxnSpPr>
          <p:nvPr/>
        </p:nvCxnSpPr>
        <p:spPr>
          <a:xfrm flipH="1">
            <a:off x="2231571" y="3102429"/>
            <a:ext cx="544286" cy="326571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2320925" y="3036525"/>
            <a:ext cx="367846" cy="322058"/>
          </a:xfrm>
          <a:custGeom>
            <a:avLst/>
            <a:gdLst>
              <a:gd name="connsiteX0" fmla="*/ 346075 w 367846"/>
              <a:gd name="connsiteY0" fmla="*/ 55018 h 322058"/>
              <a:gd name="connsiteX1" fmla="*/ 313418 w 367846"/>
              <a:gd name="connsiteY1" fmla="*/ 65904 h 322058"/>
              <a:gd name="connsiteX2" fmla="*/ 291646 w 367846"/>
              <a:gd name="connsiteY2" fmla="*/ 87675 h 322058"/>
              <a:gd name="connsiteX3" fmla="*/ 226332 w 367846"/>
              <a:gd name="connsiteY3" fmla="*/ 120332 h 322058"/>
              <a:gd name="connsiteX4" fmla="*/ 171904 w 367846"/>
              <a:gd name="connsiteY4" fmla="*/ 152989 h 322058"/>
              <a:gd name="connsiteX5" fmla="*/ 117475 w 367846"/>
              <a:gd name="connsiteY5" fmla="*/ 207418 h 322058"/>
              <a:gd name="connsiteX6" fmla="*/ 84818 w 367846"/>
              <a:gd name="connsiteY6" fmla="*/ 229189 h 322058"/>
              <a:gd name="connsiteX7" fmla="*/ 106589 w 367846"/>
              <a:gd name="connsiteY7" fmla="*/ 196532 h 322058"/>
              <a:gd name="connsiteX8" fmla="*/ 182789 w 367846"/>
              <a:gd name="connsiteY8" fmla="*/ 142104 h 322058"/>
              <a:gd name="connsiteX9" fmla="*/ 204561 w 367846"/>
              <a:gd name="connsiteY9" fmla="*/ 120332 h 322058"/>
              <a:gd name="connsiteX10" fmla="*/ 248104 w 367846"/>
              <a:gd name="connsiteY10" fmla="*/ 98561 h 322058"/>
              <a:gd name="connsiteX11" fmla="*/ 291646 w 367846"/>
              <a:gd name="connsiteY11" fmla="*/ 65904 h 322058"/>
              <a:gd name="connsiteX12" fmla="*/ 313418 w 367846"/>
              <a:gd name="connsiteY12" fmla="*/ 44132 h 322058"/>
              <a:gd name="connsiteX13" fmla="*/ 280761 w 367846"/>
              <a:gd name="connsiteY13" fmla="*/ 65904 h 322058"/>
              <a:gd name="connsiteX14" fmla="*/ 204561 w 367846"/>
              <a:gd name="connsiteY14" fmla="*/ 109446 h 322058"/>
              <a:gd name="connsiteX15" fmla="*/ 139246 w 367846"/>
              <a:gd name="connsiteY15" fmla="*/ 163875 h 322058"/>
              <a:gd name="connsiteX16" fmla="*/ 106589 w 367846"/>
              <a:gd name="connsiteY16" fmla="*/ 185646 h 322058"/>
              <a:gd name="connsiteX17" fmla="*/ 128361 w 367846"/>
              <a:gd name="connsiteY17" fmla="*/ 163875 h 322058"/>
              <a:gd name="connsiteX18" fmla="*/ 171904 w 367846"/>
              <a:gd name="connsiteY18" fmla="*/ 142104 h 322058"/>
              <a:gd name="connsiteX19" fmla="*/ 204561 w 367846"/>
              <a:gd name="connsiteY19" fmla="*/ 109446 h 322058"/>
              <a:gd name="connsiteX20" fmla="*/ 269875 w 367846"/>
              <a:gd name="connsiteY20" fmla="*/ 65904 h 322058"/>
              <a:gd name="connsiteX21" fmla="*/ 335189 w 367846"/>
              <a:gd name="connsiteY21" fmla="*/ 22361 h 322058"/>
              <a:gd name="connsiteX22" fmla="*/ 367846 w 367846"/>
              <a:gd name="connsiteY22" fmla="*/ 11475 h 322058"/>
              <a:gd name="connsiteX23" fmla="*/ 302532 w 367846"/>
              <a:gd name="connsiteY23" fmla="*/ 44132 h 322058"/>
              <a:gd name="connsiteX24" fmla="*/ 258989 w 367846"/>
              <a:gd name="connsiteY24" fmla="*/ 87675 h 322058"/>
              <a:gd name="connsiteX25" fmla="*/ 193675 w 367846"/>
              <a:gd name="connsiteY25" fmla="*/ 120332 h 322058"/>
              <a:gd name="connsiteX26" fmla="*/ 171904 w 367846"/>
              <a:gd name="connsiteY26" fmla="*/ 142104 h 322058"/>
              <a:gd name="connsiteX27" fmla="*/ 139246 w 367846"/>
              <a:gd name="connsiteY27" fmla="*/ 163875 h 322058"/>
              <a:gd name="connsiteX28" fmla="*/ 182789 w 367846"/>
              <a:gd name="connsiteY28" fmla="*/ 152989 h 322058"/>
              <a:gd name="connsiteX29" fmla="*/ 226332 w 367846"/>
              <a:gd name="connsiteY29" fmla="*/ 131218 h 322058"/>
              <a:gd name="connsiteX30" fmla="*/ 258989 w 367846"/>
              <a:gd name="connsiteY30" fmla="*/ 120332 h 322058"/>
              <a:gd name="connsiteX31" fmla="*/ 302532 w 367846"/>
              <a:gd name="connsiteY31" fmla="*/ 76789 h 322058"/>
              <a:gd name="connsiteX32" fmla="*/ 204561 w 367846"/>
              <a:gd name="connsiteY32" fmla="*/ 131218 h 322058"/>
              <a:gd name="connsiteX33" fmla="*/ 117475 w 367846"/>
              <a:gd name="connsiteY33" fmla="*/ 218304 h 322058"/>
              <a:gd name="connsiteX34" fmla="*/ 84818 w 367846"/>
              <a:gd name="connsiteY34" fmla="*/ 250961 h 322058"/>
              <a:gd name="connsiteX35" fmla="*/ 52161 w 367846"/>
              <a:gd name="connsiteY35" fmla="*/ 261846 h 322058"/>
              <a:gd name="connsiteX36" fmla="*/ 41275 w 367846"/>
              <a:gd name="connsiteY36" fmla="*/ 229189 h 322058"/>
              <a:gd name="connsiteX37" fmla="*/ 73932 w 367846"/>
              <a:gd name="connsiteY37" fmla="*/ 185646 h 322058"/>
              <a:gd name="connsiteX38" fmla="*/ 139246 w 367846"/>
              <a:gd name="connsiteY38" fmla="*/ 142104 h 322058"/>
              <a:gd name="connsiteX39" fmla="*/ 161018 w 367846"/>
              <a:gd name="connsiteY39" fmla="*/ 120332 h 322058"/>
              <a:gd name="connsiteX40" fmla="*/ 193675 w 367846"/>
              <a:gd name="connsiteY40" fmla="*/ 109446 h 322058"/>
              <a:gd name="connsiteX41" fmla="*/ 258989 w 367846"/>
              <a:gd name="connsiteY41" fmla="*/ 65904 h 322058"/>
              <a:gd name="connsiteX42" fmla="*/ 346075 w 367846"/>
              <a:gd name="connsiteY42" fmla="*/ 55018 h 32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67846" h="322058">
                <a:moveTo>
                  <a:pt x="346075" y="55018"/>
                </a:moveTo>
                <a:cubicBezTo>
                  <a:pt x="335189" y="58647"/>
                  <a:pt x="323257" y="60000"/>
                  <a:pt x="313418" y="65904"/>
                </a:cubicBezTo>
                <a:cubicBezTo>
                  <a:pt x="304617" y="71184"/>
                  <a:pt x="299660" y="81264"/>
                  <a:pt x="291646" y="87675"/>
                </a:cubicBezTo>
                <a:cubicBezTo>
                  <a:pt x="261500" y="111791"/>
                  <a:pt x="260825" y="108834"/>
                  <a:pt x="226332" y="120332"/>
                </a:cubicBezTo>
                <a:cubicBezTo>
                  <a:pt x="133261" y="213407"/>
                  <a:pt x="284941" y="68212"/>
                  <a:pt x="171904" y="152989"/>
                </a:cubicBezTo>
                <a:cubicBezTo>
                  <a:pt x="151377" y="168384"/>
                  <a:pt x="138824" y="193186"/>
                  <a:pt x="117475" y="207418"/>
                </a:cubicBezTo>
                <a:lnTo>
                  <a:pt x="84818" y="229189"/>
                </a:lnTo>
                <a:cubicBezTo>
                  <a:pt x="92075" y="218303"/>
                  <a:pt x="97338" y="205783"/>
                  <a:pt x="106589" y="196532"/>
                </a:cubicBezTo>
                <a:cubicBezTo>
                  <a:pt x="137236" y="165885"/>
                  <a:pt x="151883" y="166829"/>
                  <a:pt x="182789" y="142104"/>
                </a:cubicBezTo>
                <a:cubicBezTo>
                  <a:pt x="190803" y="135693"/>
                  <a:pt x="196021" y="126025"/>
                  <a:pt x="204561" y="120332"/>
                </a:cubicBezTo>
                <a:cubicBezTo>
                  <a:pt x="218063" y="111331"/>
                  <a:pt x="234343" y="107162"/>
                  <a:pt x="248104" y="98561"/>
                </a:cubicBezTo>
                <a:cubicBezTo>
                  <a:pt x="263489" y="88945"/>
                  <a:pt x="277709" y="77519"/>
                  <a:pt x="291646" y="65904"/>
                </a:cubicBezTo>
                <a:cubicBezTo>
                  <a:pt x="299531" y="59333"/>
                  <a:pt x="323681" y="44132"/>
                  <a:pt x="313418" y="44132"/>
                </a:cubicBezTo>
                <a:cubicBezTo>
                  <a:pt x="300335" y="44132"/>
                  <a:pt x="291407" y="58300"/>
                  <a:pt x="280761" y="65904"/>
                </a:cubicBezTo>
                <a:cubicBezTo>
                  <a:pt x="223098" y="107092"/>
                  <a:pt x="257555" y="91782"/>
                  <a:pt x="204561" y="109446"/>
                </a:cubicBezTo>
                <a:cubicBezTo>
                  <a:pt x="173620" y="140387"/>
                  <a:pt x="184530" y="131529"/>
                  <a:pt x="139246" y="163875"/>
                </a:cubicBezTo>
                <a:cubicBezTo>
                  <a:pt x="128600" y="171479"/>
                  <a:pt x="119672" y="185646"/>
                  <a:pt x="106589" y="185646"/>
                </a:cubicBezTo>
                <a:cubicBezTo>
                  <a:pt x="96326" y="185646"/>
                  <a:pt x="119821" y="169568"/>
                  <a:pt x="128361" y="163875"/>
                </a:cubicBezTo>
                <a:cubicBezTo>
                  <a:pt x="141863" y="154874"/>
                  <a:pt x="157390" y="149361"/>
                  <a:pt x="171904" y="142104"/>
                </a:cubicBezTo>
                <a:cubicBezTo>
                  <a:pt x="182790" y="131218"/>
                  <a:pt x="192409" y="118898"/>
                  <a:pt x="204561" y="109446"/>
                </a:cubicBezTo>
                <a:cubicBezTo>
                  <a:pt x="225215" y="93382"/>
                  <a:pt x="251373" y="84406"/>
                  <a:pt x="269875" y="65904"/>
                </a:cubicBezTo>
                <a:cubicBezTo>
                  <a:pt x="298953" y="36825"/>
                  <a:pt x="289055" y="42133"/>
                  <a:pt x="335189" y="22361"/>
                </a:cubicBezTo>
                <a:cubicBezTo>
                  <a:pt x="345736" y="17841"/>
                  <a:pt x="367846" y="0"/>
                  <a:pt x="367846" y="11475"/>
                </a:cubicBezTo>
                <a:cubicBezTo>
                  <a:pt x="367846" y="25542"/>
                  <a:pt x="310584" y="41448"/>
                  <a:pt x="302532" y="44132"/>
                </a:cubicBezTo>
                <a:cubicBezTo>
                  <a:pt x="288018" y="58646"/>
                  <a:pt x="278462" y="81184"/>
                  <a:pt x="258989" y="87675"/>
                </a:cubicBezTo>
                <a:cubicBezTo>
                  <a:pt x="224498" y="99172"/>
                  <a:pt x="223819" y="96216"/>
                  <a:pt x="193675" y="120332"/>
                </a:cubicBezTo>
                <a:cubicBezTo>
                  <a:pt x="185661" y="126743"/>
                  <a:pt x="179918" y="135693"/>
                  <a:pt x="171904" y="142104"/>
                </a:cubicBezTo>
                <a:cubicBezTo>
                  <a:pt x="161688" y="150277"/>
                  <a:pt x="129995" y="154624"/>
                  <a:pt x="139246" y="163875"/>
                </a:cubicBezTo>
                <a:cubicBezTo>
                  <a:pt x="149825" y="174454"/>
                  <a:pt x="168781" y="158242"/>
                  <a:pt x="182789" y="152989"/>
                </a:cubicBezTo>
                <a:cubicBezTo>
                  <a:pt x="197983" y="147291"/>
                  <a:pt x="211417" y="137610"/>
                  <a:pt x="226332" y="131218"/>
                </a:cubicBezTo>
                <a:cubicBezTo>
                  <a:pt x="236879" y="126698"/>
                  <a:pt x="248103" y="123961"/>
                  <a:pt x="258989" y="120332"/>
                </a:cubicBezTo>
                <a:cubicBezTo>
                  <a:pt x="273503" y="105818"/>
                  <a:pt x="322005" y="70298"/>
                  <a:pt x="302532" y="76789"/>
                </a:cubicBezTo>
                <a:cubicBezTo>
                  <a:pt x="261466" y="90478"/>
                  <a:pt x="241992" y="93787"/>
                  <a:pt x="204561" y="131218"/>
                </a:cubicBezTo>
                <a:lnTo>
                  <a:pt x="117475" y="218304"/>
                </a:lnTo>
                <a:cubicBezTo>
                  <a:pt x="106589" y="229190"/>
                  <a:pt x="99423" y="246093"/>
                  <a:pt x="84818" y="250961"/>
                </a:cubicBezTo>
                <a:lnTo>
                  <a:pt x="52161" y="261846"/>
                </a:lnTo>
                <a:cubicBezTo>
                  <a:pt x="33047" y="280960"/>
                  <a:pt x="0" y="322058"/>
                  <a:pt x="41275" y="229189"/>
                </a:cubicBezTo>
                <a:cubicBezTo>
                  <a:pt x="48644" y="212610"/>
                  <a:pt x="60372" y="197699"/>
                  <a:pt x="73932" y="185646"/>
                </a:cubicBezTo>
                <a:cubicBezTo>
                  <a:pt x="93489" y="168262"/>
                  <a:pt x="120744" y="160606"/>
                  <a:pt x="139246" y="142104"/>
                </a:cubicBezTo>
                <a:cubicBezTo>
                  <a:pt x="146503" y="134847"/>
                  <a:pt x="152217" y="125613"/>
                  <a:pt x="161018" y="120332"/>
                </a:cubicBezTo>
                <a:cubicBezTo>
                  <a:pt x="170857" y="114428"/>
                  <a:pt x="183644" y="115019"/>
                  <a:pt x="193675" y="109446"/>
                </a:cubicBezTo>
                <a:cubicBezTo>
                  <a:pt x="216548" y="96739"/>
                  <a:pt x="234166" y="74178"/>
                  <a:pt x="258989" y="65904"/>
                </a:cubicBezTo>
                <a:lnTo>
                  <a:pt x="346075" y="55018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286000" y="3015343"/>
            <a:ext cx="497341" cy="348343"/>
          </a:xfrm>
          <a:custGeom>
            <a:avLst/>
            <a:gdLst>
              <a:gd name="connsiteX0" fmla="*/ 185057 w 497341"/>
              <a:gd name="connsiteY0" fmla="*/ 217714 h 348343"/>
              <a:gd name="connsiteX1" fmla="*/ 217714 w 497341"/>
              <a:gd name="connsiteY1" fmla="*/ 195943 h 348343"/>
              <a:gd name="connsiteX2" fmla="*/ 206829 w 497341"/>
              <a:gd name="connsiteY2" fmla="*/ 141514 h 348343"/>
              <a:gd name="connsiteX3" fmla="*/ 326571 w 497341"/>
              <a:gd name="connsiteY3" fmla="*/ 130628 h 348343"/>
              <a:gd name="connsiteX4" fmla="*/ 293914 w 497341"/>
              <a:gd name="connsiteY4" fmla="*/ 97971 h 348343"/>
              <a:gd name="connsiteX5" fmla="*/ 337457 w 497341"/>
              <a:gd name="connsiteY5" fmla="*/ 87086 h 348343"/>
              <a:gd name="connsiteX6" fmla="*/ 402771 w 497341"/>
              <a:gd name="connsiteY6" fmla="*/ 65314 h 348343"/>
              <a:gd name="connsiteX7" fmla="*/ 435429 w 497341"/>
              <a:gd name="connsiteY7" fmla="*/ 54428 h 348343"/>
              <a:gd name="connsiteX8" fmla="*/ 370114 w 497341"/>
              <a:gd name="connsiteY8" fmla="*/ 65314 h 348343"/>
              <a:gd name="connsiteX9" fmla="*/ 283029 w 497341"/>
              <a:gd name="connsiteY9" fmla="*/ 54428 h 348343"/>
              <a:gd name="connsiteX10" fmla="*/ 315686 w 497341"/>
              <a:gd name="connsiteY10" fmla="*/ 21771 h 348343"/>
              <a:gd name="connsiteX11" fmla="*/ 359229 w 497341"/>
              <a:gd name="connsiteY11" fmla="*/ 0 h 348343"/>
              <a:gd name="connsiteX12" fmla="*/ 468086 w 497341"/>
              <a:gd name="connsiteY12" fmla="*/ 43543 h 348343"/>
              <a:gd name="connsiteX13" fmla="*/ 315686 w 497341"/>
              <a:gd name="connsiteY13" fmla="*/ 54428 h 348343"/>
              <a:gd name="connsiteX14" fmla="*/ 348343 w 497341"/>
              <a:gd name="connsiteY14" fmla="*/ 32657 h 348343"/>
              <a:gd name="connsiteX15" fmla="*/ 381000 w 497341"/>
              <a:gd name="connsiteY15" fmla="*/ 21771 h 348343"/>
              <a:gd name="connsiteX16" fmla="*/ 468086 w 497341"/>
              <a:gd name="connsiteY16" fmla="*/ 10886 h 348343"/>
              <a:gd name="connsiteX17" fmla="*/ 283029 w 497341"/>
              <a:gd name="connsiteY17" fmla="*/ 32657 h 348343"/>
              <a:gd name="connsiteX18" fmla="*/ 315686 w 497341"/>
              <a:gd name="connsiteY18" fmla="*/ 54428 h 348343"/>
              <a:gd name="connsiteX19" fmla="*/ 326571 w 497341"/>
              <a:gd name="connsiteY19" fmla="*/ 87086 h 348343"/>
              <a:gd name="connsiteX20" fmla="*/ 272143 w 497341"/>
              <a:gd name="connsiteY20" fmla="*/ 141514 h 348343"/>
              <a:gd name="connsiteX21" fmla="*/ 239486 w 497341"/>
              <a:gd name="connsiteY21" fmla="*/ 152400 h 348343"/>
              <a:gd name="connsiteX22" fmla="*/ 206829 w 497341"/>
              <a:gd name="connsiteY22" fmla="*/ 174171 h 348343"/>
              <a:gd name="connsiteX23" fmla="*/ 141514 w 497341"/>
              <a:gd name="connsiteY23" fmla="*/ 195943 h 348343"/>
              <a:gd name="connsiteX24" fmla="*/ 108857 w 497341"/>
              <a:gd name="connsiteY24" fmla="*/ 206828 h 348343"/>
              <a:gd name="connsiteX25" fmla="*/ 65314 w 497341"/>
              <a:gd name="connsiteY25" fmla="*/ 228600 h 348343"/>
              <a:gd name="connsiteX26" fmla="*/ 87086 w 497341"/>
              <a:gd name="connsiteY26" fmla="*/ 250371 h 348343"/>
              <a:gd name="connsiteX27" fmla="*/ 65314 w 497341"/>
              <a:gd name="connsiteY27" fmla="*/ 272143 h 348343"/>
              <a:gd name="connsiteX28" fmla="*/ 43543 w 497341"/>
              <a:gd name="connsiteY28" fmla="*/ 304800 h 348343"/>
              <a:gd name="connsiteX29" fmla="*/ 0 w 497341"/>
              <a:gd name="connsiteY29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97341" h="348343">
                <a:moveTo>
                  <a:pt x="185057" y="217714"/>
                </a:moveTo>
                <a:cubicBezTo>
                  <a:pt x="195943" y="210457"/>
                  <a:pt x="214120" y="208522"/>
                  <a:pt x="217714" y="195943"/>
                </a:cubicBezTo>
                <a:cubicBezTo>
                  <a:pt x="222797" y="178153"/>
                  <a:pt x="190964" y="151033"/>
                  <a:pt x="206829" y="141514"/>
                </a:cubicBezTo>
                <a:cubicBezTo>
                  <a:pt x="241196" y="120894"/>
                  <a:pt x="286657" y="134257"/>
                  <a:pt x="326571" y="130628"/>
                </a:cubicBezTo>
                <a:cubicBezTo>
                  <a:pt x="258748" y="108021"/>
                  <a:pt x="235298" y="114718"/>
                  <a:pt x="293914" y="97971"/>
                </a:cubicBezTo>
                <a:cubicBezTo>
                  <a:pt x="308299" y="93861"/>
                  <a:pt x="323127" y="91385"/>
                  <a:pt x="337457" y="87086"/>
                </a:cubicBezTo>
                <a:cubicBezTo>
                  <a:pt x="359438" y="80492"/>
                  <a:pt x="381000" y="72571"/>
                  <a:pt x="402771" y="65314"/>
                </a:cubicBezTo>
                <a:cubicBezTo>
                  <a:pt x="413657" y="61685"/>
                  <a:pt x="446748" y="52542"/>
                  <a:pt x="435429" y="54428"/>
                </a:cubicBezTo>
                <a:lnTo>
                  <a:pt x="370114" y="65314"/>
                </a:lnTo>
                <a:lnTo>
                  <a:pt x="283029" y="54428"/>
                </a:lnTo>
                <a:cubicBezTo>
                  <a:pt x="271008" y="44811"/>
                  <a:pt x="303159" y="30719"/>
                  <a:pt x="315686" y="21771"/>
                </a:cubicBezTo>
                <a:cubicBezTo>
                  <a:pt x="328891" y="12339"/>
                  <a:pt x="344715" y="7257"/>
                  <a:pt x="359229" y="0"/>
                </a:cubicBezTo>
                <a:cubicBezTo>
                  <a:pt x="439938" y="26903"/>
                  <a:pt x="404017" y="11508"/>
                  <a:pt x="468086" y="43543"/>
                </a:cubicBezTo>
                <a:cubicBezTo>
                  <a:pt x="421621" y="90006"/>
                  <a:pt x="430131" y="92576"/>
                  <a:pt x="315686" y="54428"/>
                </a:cubicBezTo>
                <a:cubicBezTo>
                  <a:pt x="303274" y="50291"/>
                  <a:pt x="336641" y="38508"/>
                  <a:pt x="348343" y="32657"/>
                </a:cubicBezTo>
                <a:cubicBezTo>
                  <a:pt x="358606" y="27525"/>
                  <a:pt x="369711" y="23824"/>
                  <a:pt x="381000" y="21771"/>
                </a:cubicBezTo>
                <a:cubicBezTo>
                  <a:pt x="409783" y="16538"/>
                  <a:pt x="497341" y="10886"/>
                  <a:pt x="468086" y="10886"/>
                </a:cubicBezTo>
                <a:cubicBezTo>
                  <a:pt x="453958" y="10886"/>
                  <a:pt x="302185" y="30262"/>
                  <a:pt x="283029" y="32657"/>
                </a:cubicBezTo>
                <a:cubicBezTo>
                  <a:pt x="293915" y="39914"/>
                  <a:pt x="307513" y="44212"/>
                  <a:pt x="315686" y="54428"/>
                </a:cubicBezTo>
                <a:cubicBezTo>
                  <a:pt x="322854" y="63388"/>
                  <a:pt x="328457" y="75767"/>
                  <a:pt x="326571" y="87086"/>
                </a:cubicBezTo>
                <a:cubicBezTo>
                  <a:pt x="322612" y="110837"/>
                  <a:pt x="290616" y="132277"/>
                  <a:pt x="272143" y="141514"/>
                </a:cubicBezTo>
                <a:cubicBezTo>
                  <a:pt x="261880" y="146646"/>
                  <a:pt x="249749" y="147268"/>
                  <a:pt x="239486" y="152400"/>
                </a:cubicBezTo>
                <a:cubicBezTo>
                  <a:pt x="227784" y="158251"/>
                  <a:pt x="218784" y="168858"/>
                  <a:pt x="206829" y="174171"/>
                </a:cubicBezTo>
                <a:cubicBezTo>
                  <a:pt x="185858" y="183492"/>
                  <a:pt x="163286" y="188686"/>
                  <a:pt x="141514" y="195943"/>
                </a:cubicBezTo>
                <a:cubicBezTo>
                  <a:pt x="130628" y="199572"/>
                  <a:pt x="119120" y="201696"/>
                  <a:pt x="108857" y="206828"/>
                </a:cubicBezTo>
                <a:lnTo>
                  <a:pt x="65314" y="228600"/>
                </a:lnTo>
                <a:cubicBezTo>
                  <a:pt x="72571" y="235857"/>
                  <a:pt x="78285" y="245091"/>
                  <a:pt x="87086" y="250371"/>
                </a:cubicBezTo>
                <a:cubicBezTo>
                  <a:pt x="120560" y="270455"/>
                  <a:pt x="157980" y="253609"/>
                  <a:pt x="65314" y="272143"/>
                </a:cubicBezTo>
                <a:cubicBezTo>
                  <a:pt x="58057" y="283029"/>
                  <a:pt x="52057" y="294867"/>
                  <a:pt x="43543" y="304800"/>
                </a:cubicBezTo>
                <a:cubicBezTo>
                  <a:pt x="30185" y="320385"/>
                  <a:pt x="0" y="348343"/>
                  <a:pt x="0" y="348343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427514" y="3072542"/>
            <a:ext cx="286915" cy="178286"/>
          </a:xfrm>
          <a:custGeom>
            <a:avLst/>
            <a:gdLst>
              <a:gd name="connsiteX0" fmla="*/ 65315 w 286915"/>
              <a:gd name="connsiteY0" fmla="*/ 160515 h 178286"/>
              <a:gd name="connsiteX1" fmla="*/ 87086 w 286915"/>
              <a:gd name="connsiteY1" fmla="*/ 127858 h 178286"/>
              <a:gd name="connsiteX2" fmla="*/ 152400 w 286915"/>
              <a:gd name="connsiteY2" fmla="*/ 106087 h 178286"/>
              <a:gd name="connsiteX3" fmla="*/ 185057 w 286915"/>
              <a:gd name="connsiteY3" fmla="*/ 84315 h 178286"/>
              <a:gd name="connsiteX4" fmla="*/ 217715 w 286915"/>
              <a:gd name="connsiteY4" fmla="*/ 73429 h 178286"/>
              <a:gd name="connsiteX5" fmla="*/ 228600 w 286915"/>
              <a:gd name="connsiteY5" fmla="*/ 40772 h 178286"/>
              <a:gd name="connsiteX6" fmla="*/ 217715 w 286915"/>
              <a:gd name="connsiteY6" fmla="*/ 8115 h 178286"/>
              <a:gd name="connsiteX7" fmla="*/ 185057 w 286915"/>
              <a:gd name="connsiteY7" fmla="*/ 19001 h 178286"/>
              <a:gd name="connsiteX8" fmla="*/ 261257 w 286915"/>
              <a:gd name="connsiteY8" fmla="*/ 29887 h 178286"/>
              <a:gd name="connsiteX9" fmla="*/ 163286 w 286915"/>
              <a:gd name="connsiteY9" fmla="*/ 19001 h 178286"/>
              <a:gd name="connsiteX10" fmla="*/ 174172 w 286915"/>
              <a:gd name="connsiteY10" fmla="*/ 29887 h 178286"/>
              <a:gd name="connsiteX11" fmla="*/ 119743 w 286915"/>
              <a:gd name="connsiteY11" fmla="*/ 73429 h 178286"/>
              <a:gd name="connsiteX12" fmla="*/ 141515 w 286915"/>
              <a:gd name="connsiteY12" fmla="*/ 51658 h 178286"/>
              <a:gd name="connsiteX13" fmla="*/ 185057 w 286915"/>
              <a:gd name="connsiteY13" fmla="*/ 40772 h 178286"/>
              <a:gd name="connsiteX14" fmla="*/ 217715 w 286915"/>
              <a:gd name="connsiteY14" fmla="*/ 29887 h 178286"/>
              <a:gd name="connsiteX15" fmla="*/ 152400 w 286915"/>
              <a:gd name="connsiteY15" fmla="*/ 73429 h 178286"/>
              <a:gd name="connsiteX16" fmla="*/ 119743 w 286915"/>
              <a:gd name="connsiteY16" fmla="*/ 95201 h 178286"/>
              <a:gd name="connsiteX17" fmla="*/ 87086 w 286915"/>
              <a:gd name="connsiteY17" fmla="*/ 106087 h 178286"/>
              <a:gd name="connsiteX18" fmla="*/ 119743 w 286915"/>
              <a:gd name="connsiteY18" fmla="*/ 73429 h 178286"/>
              <a:gd name="connsiteX19" fmla="*/ 163286 w 286915"/>
              <a:gd name="connsiteY19" fmla="*/ 62544 h 178286"/>
              <a:gd name="connsiteX20" fmla="*/ 97972 w 286915"/>
              <a:gd name="connsiteY20" fmla="*/ 73429 h 178286"/>
              <a:gd name="connsiteX21" fmla="*/ 108857 w 286915"/>
              <a:gd name="connsiteY21" fmla="*/ 106087 h 178286"/>
              <a:gd name="connsiteX22" fmla="*/ 32657 w 286915"/>
              <a:gd name="connsiteY22" fmla="*/ 138744 h 178286"/>
              <a:gd name="connsiteX23" fmla="*/ 0 w 286915"/>
              <a:gd name="connsiteY23" fmla="*/ 171401 h 17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86915" h="178286">
                <a:moveTo>
                  <a:pt x="65315" y="160515"/>
                </a:moveTo>
                <a:cubicBezTo>
                  <a:pt x="72572" y="149629"/>
                  <a:pt x="75992" y="134792"/>
                  <a:pt x="87086" y="127858"/>
                </a:cubicBezTo>
                <a:cubicBezTo>
                  <a:pt x="106547" y="115695"/>
                  <a:pt x="152400" y="106087"/>
                  <a:pt x="152400" y="106087"/>
                </a:cubicBezTo>
                <a:cubicBezTo>
                  <a:pt x="163286" y="98830"/>
                  <a:pt x="173355" y="90166"/>
                  <a:pt x="185057" y="84315"/>
                </a:cubicBezTo>
                <a:cubicBezTo>
                  <a:pt x="195320" y="79183"/>
                  <a:pt x="209601" y="81543"/>
                  <a:pt x="217715" y="73429"/>
                </a:cubicBezTo>
                <a:cubicBezTo>
                  <a:pt x="225829" y="65315"/>
                  <a:pt x="224972" y="51658"/>
                  <a:pt x="228600" y="40772"/>
                </a:cubicBezTo>
                <a:cubicBezTo>
                  <a:pt x="224972" y="29886"/>
                  <a:pt x="227978" y="13246"/>
                  <a:pt x="217715" y="8115"/>
                </a:cubicBezTo>
                <a:cubicBezTo>
                  <a:pt x="207452" y="2983"/>
                  <a:pt x="174794" y="13869"/>
                  <a:pt x="185057" y="19001"/>
                </a:cubicBezTo>
                <a:cubicBezTo>
                  <a:pt x="208006" y="30476"/>
                  <a:pt x="286915" y="29887"/>
                  <a:pt x="261257" y="29887"/>
                </a:cubicBezTo>
                <a:cubicBezTo>
                  <a:pt x="228399" y="29887"/>
                  <a:pt x="195943" y="22630"/>
                  <a:pt x="163286" y="19001"/>
                </a:cubicBezTo>
                <a:cubicBezTo>
                  <a:pt x="205677" y="4870"/>
                  <a:pt x="204059" y="0"/>
                  <a:pt x="174172" y="29887"/>
                </a:cubicBezTo>
                <a:cubicBezTo>
                  <a:pt x="164695" y="39364"/>
                  <a:pt x="133474" y="73429"/>
                  <a:pt x="119743" y="73429"/>
                </a:cubicBezTo>
                <a:cubicBezTo>
                  <a:pt x="109480" y="73429"/>
                  <a:pt x="132335" y="56248"/>
                  <a:pt x="141515" y="51658"/>
                </a:cubicBezTo>
                <a:cubicBezTo>
                  <a:pt x="154896" y="44967"/>
                  <a:pt x="170672" y="44882"/>
                  <a:pt x="185057" y="40772"/>
                </a:cubicBezTo>
                <a:cubicBezTo>
                  <a:pt x="196090" y="37620"/>
                  <a:pt x="206829" y="33515"/>
                  <a:pt x="217715" y="29887"/>
                </a:cubicBezTo>
                <a:lnTo>
                  <a:pt x="152400" y="73429"/>
                </a:lnTo>
                <a:cubicBezTo>
                  <a:pt x="141514" y="80686"/>
                  <a:pt x="132155" y="91064"/>
                  <a:pt x="119743" y="95201"/>
                </a:cubicBezTo>
                <a:lnTo>
                  <a:pt x="87086" y="106087"/>
                </a:lnTo>
                <a:cubicBezTo>
                  <a:pt x="97972" y="95201"/>
                  <a:pt x="106377" y="81067"/>
                  <a:pt x="119743" y="73429"/>
                </a:cubicBezTo>
                <a:cubicBezTo>
                  <a:pt x="132733" y="66006"/>
                  <a:pt x="178043" y="60085"/>
                  <a:pt x="163286" y="62544"/>
                </a:cubicBezTo>
                <a:lnTo>
                  <a:pt x="97972" y="73429"/>
                </a:lnTo>
                <a:cubicBezTo>
                  <a:pt x="101600" y="84315"/>
                  <a:pt x="113119" y="95433"/>
                  <a:pt x="108857" y="106087"/>
                </a:cubicBezTo>
                <a:cubicBezTo>
                  <a:pt x="100504" y="126968"/>
                  <a:pt x="46863" y="135192"/>
                  <a:pt x="32657" y="138744"/>
                </a:cubicBezTo>
                <a:cubicBezTo>
                  <a:pt x="19477" y="178286"/>
                  <a:pt x="33246" y="171401"/>
                  <a:pt x="0" y="171401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525486" y="3072383"/>
            <a:ext cx="200018" cy="146370"/>
          </a:xfrm>
          <a:custGeom>
            <a:avLst/>
            <a:gdLst>
              <a:gd name="connsiteX0" fmla="*/ 65314 w 200018"/>
              <a:gd name="connsiteY0" fmla="*/ 84474 h 146370"/>
              <a:gd name="connsiteX1" fmla="*/ 76200 w 200018"/>
              <a:gd name="connsiteY1" fmla="*/ 51817 h 146370"/>
              <a:gd name="connsiteX2" fmla="*/ 130628 w 200018"/>
              <a:gd name="connsiteY2" fmla="*/ 40931 h 146370"/>
              <a:gd name="connsiteX3" fmla="*/ 163285 w 200018"/>
              <a:gd name="connsiteY3" fmla="*/ 30046 h 146370"/>
              <a:gd name="connsiteX4" fmla="*/ 130628 w 200018"/>
              <a:gd name="connsiteY4" fmla="*/ 8274 h 146370"/>
              <a:gd name="connsiteX5" fmla="*/ 185057 w 200018"/>
              <a:gd name="connsiteY5" fmla="*/ 19160 h 146370"/>
              <a:gd name="connsiteX6" fmla="*/ 141514 w 200018"/>
              <a:gd name="connsiteY6" fmla="*/ 8274 h 146370"/>
              <a:gd name="connsiteX7" fmla="*/ 152400 w 200018"/>
              <a:gd name="connsiteY7" fmla="*/ 40931 h 146370"/>
              <a:gd name="connsiteX8" fmla="*/ 119743 w 200018"/>
              <a:gd name="connsiteY8" fmla="*/ 51817 h 146370"/>
              <a:gd name="connsiteX9" fmla="*/ 32657 w 200018"/>
              <a:gd name="connsiteY9" fmla="*/ 73588 h 146370"/>
              <a:gd name="connsiteX10" fmla="*/ 10885 w 200018"/>
              <a:gd name="connsiteY10" fmla="*/ 117131 h 146370"/>
              <a:gd name="connsiteX11" fmla="*/ 0 w 200018"/>
              <a:gd name="connsiteY11" fmla="*/ 117131 h 146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018" h="146370">
                <a:moveTo>
                  <a:pt x="65314" y="84474"/>
                </a:moveTo>
                <a:cubicBezTo>
                  <a:pt x="68943" y="73588"/>
                  <a:pt x="66653" y="58182"/>
                  <a:pt x="76200" y="51817"/>
                </a:cubicBezTo>
                <a:cubicBezTo>
                  <a:pt x="91595" y="41554"/>
                  <a:pt x="112678" y="45418"/>
                  <a:pt x="130628" y="40931"/>
                </a:cubicBezTo>
                <a:cubicBezTo>
                  <a:pt x="141760" y="38148"/>
                  <a:pt x="152399" y="33674"/>
                  <a:pt x="163285" y="30046"/>
                </a:cubicBezTo>
                <a:cubicBezTo>
                  <a:pt x="152399" y="22789"/>
                  <a:pt x="118926" y="14125"/>
                  <a:pt x="130628" y="8274"/>
                </a:cubicBezTo>
                <a:cubicBezTo>
                  <a:pt x="147177" y="0"/>
                  <a:pt x="166555" y="19160"/>
                  <a:pt x="185057" y="19160"/>
                </a:cubicBezTo>
                <a:cubicBezTo>
                  <a:pt x="200018" y="19160"/>
                  <a:pt x="156028" y="11903"/>
                  <a:pt x="141514" y="8274"/>
                </a:cubicBezTo>
                <a:cubicBezTo>
                  <a:pt x="145143" y="19160"/>
                  <a:pt x="157531" y="30668"/>
                  <a:pt x="152400" y="40931"/>
                </a:cubicBezTo>
                <a:cubicBezTo>
                  <a:pt x="147269" y="51194"/>
                  <a:pt x="130875" y="49034"/>
                  <a:pt x="119743" y="51817"/>
                </a:cubicBezTo>
                <a:lnTo>
                  <a:pt x="32657" y="73588"/>
                </a:lnTo>
                <a:cubicBezTo>
                  <a:pt x="47214" y="146370"/>
                  <a:pt x="60215" y="129464"/>
                  <a:pt x="10885" y="117131"/>
                </a:cubicBezTo>
                <a:cubicBezTo>
                  <a:pt x="7365" y="116251"/>
                  <a:pt x="3628" y="117131"/>
                  <a:pt x="0" y="117131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224314" y="2982686"/>
            <a:ext cx="515257" cy="381000"/>
          </a:xfrm>
          <a:custGeom>
            <a:avLst/>
            <a:gdLst>
              <a:gd name="connsiteX0" fmla="*/ 388257 w 515257"/>
              <a:gd name="connsiteY0" fmla="*/ 87085 h 381000"/>
              <a:gd name="connsiteX1" fmla="*/ 377372 w 515257"/>
              <a:gd name="connsiteY1" fmla="*/ 43543 h 381000"/>
              <a:gd name="connsiteX2" fmla="*/ 399143 w 515257"/>
              <a:gd name="connsiteY2" fmla="*/ 21771 h 381000"/>
              <a:gd name="connsiteX3" fmla="*/ 464457 w 515257"/>
              <a:gd name="connsiteY3" fmla="*/ 10885 h 381000"/>
              <a:gd name="connsiteX4" fmla="*/ 497115 w 515257"/>
              <a:gd name="connsiteY4" fmla="*/ 0 h 381000"/>
              <a:gd name="connsiteX5" fmla="*/ 453572 w 515257"/>
              <a:gd name="connsiteY5" fmla="*/ 43543 h 381000"/>
              <a:gd name="connsiteX6" fmla="*/ 442686 w 515257"/>
              <a:gd name="connsiteY6" fmla="*/ 76200 h 381000"/>
              <a:gd name="connsiteX7" fmla="*/ 442686 w 515257"/>
              <a:gd name="connsiteY7" fmla="*/ 97971 h 381000"/>
              <a:gd name="connsiteX8" fmla="*/ 475343 w 515257"/>
              <a:gd name="connsiteY8" fmla="*/ 65314 h 381000"/>
              <a:gd name="connsiteX9" fmla="*/ 508000 w 515257"/>
              <a:gd name="connsiteY9" fmla="*/ 54428 h 381000"/>
              <a:gd name="connsiteX10" fmla="*/ 486229 w 515257"/>
              <a:gd name="connsiteY10" fmla="*/ 76200 h 381000"/>
              <a:gd name="connsiteX11" fmla="*/ 464457 w 515257"/>
              <a:gd name="connsiteY11" fmla="*/ 108857 h 381000"/>
              <a:gd name="connsiteX12" fmla="*/ 388257 w 515257"/>
              <a:gd name="connsiteY12" fmla="*/ 163285 h 381000"/>
              <a:gd name="connsiteX13" fmla="*/ 355600 w 515257"/>
              <a:gd name="connsiteY13" fmla="*/ 185057 h 381000"/>
              <a:gd name="connsiteX14" fmla="*/ 290286 w 515257"/>
              <a:gd name="connsiteY14" fmla="*/ 206828 h 381000"/>
              <a:gd name="connsiteX15" fmla="*/ 257629 w 515257"/>
              <a:gd name="connsiteY15" fmla="*/ 217714 h 381000"/>
              <a:gd name="connsiteX16" fmla="*/ 203200 w 515257"/>
              <a:gd name="connsiteY16" fmla="*/ 250371 h 381000"/>
              <a:gd name="connsiteX17" fmla="*/ 170543 w 515257"/>
              <a:gd name="connsiteY17" fmla="*/ 272143 h 381000"/>
              <a:gd name="connsiteX18" fmla="*/ 127000 w 515257"/>
              <a:gd name="connsiteY18" fmla="*/ 293914 h 381000"/>
              <a:gd name="connsiteX19" fmla="*/ 105229 w 515257"/>
              <a:gd name="connsiteY19" fmla="*/ 326571 h 381000"/>
              <a:gd name="connsiteX20" fmla="*/ 94343 w 515257"/>
              <a:gd name="connsiteY20" fmla="*/ 359228 h 381000"/>
              <a:gd name="connsiteX21" fmla="*/ 29029 w 515257"/>
              <a:gd name="connsiteY21" fmla="*/ 381000 h 381000"/>
              <a:gd name="connsiteX22" fmla="*/ 7257 w 515257"/>
              <a:gd name="connsiteY22" fmla="*/ 359228 h 381000"/>
              <a:gd name="connsiteX23" fmla="*/ 72572 w 515257"/>
              <a:gd name="connsiteY23" fmla="*/ 337457 h 381000"/>
              <a:gd name="connsiteX24" fmla="*/ 83457 w 515257"/>
              <a:gd name="connsiteY24" fmla="*/ 304800 h 381000"/>
              <a:gd name="connsiteX25" fmla="*/ 148772 w 515257"/>
              <a:gd name="connsiteY25" fmla="*/ 283028 h 381000"/>
              <a:gd name="connsiteX26" fmla="*/ 181429 w 515257"/>
              <a:gd name="connsiteY26" fmla="*/ 261257 h 381000"/>
              <a:gd name="connsiteX27" fmla="*/ 268515 w 515257"/>
              <a:gd name="connsiteY27" fmla="*/ 272143 h 381000"/>
              <a:gd name="connsiteX28" fmla="*/ 322943 w 515257"/>
              <a:gd name="connsiteY28" fmla="*/ 261257 h 381000"/>
              <a:gd name="connsiteX29" fmla="*/ 268515 w 515257"/>
              <a:gd name="connsiteY29" fmla="*/ 250371 h 381000"/>
              <a:gd name="connsiteX30" fmla="*/ 290286 w 515257"/>
              <a:gd name="connsiteY30" fmla="*/ 217714 h 381000"/>
              <a:gd name="connsiteX31" fmla="*/ 301172 w 515257"/>
              <a:gd name="connsiteY31" fmla="*/ 174171 h 381000"/>
              <a:gd name="connsiteX32" fmla="*/ 268515 w 515257"/>
              <a:gd name="connsiteY32" fmla="*/ 163285 h 381000"/>
              <a:gd name="connsiteX33" fmla="*/ 301172 w 515257"/>
              <a:gd name="connsiteY33" fmla="*/ 152400 h 381000"/>
              <a:gd name="connsiteX34" fmla="*/ 366486 w 515257"/>
              <a:gd name="connsiteY34" fmla="*/ 141514 h 381000"/>
              <a:gd name="connsiteX35" fmla="*/ 344715 w 515257"/>
              <a:gd name="connsiteY35" fmla="*/ 108857 h 381000"/>
              <a:gd name="connsiteX36" fmla="*/ 366486 w 515257"/>
              <a:gd name="connsiteY36" fmla="*/ 87085 h 381000"/>
              <a:gd name="connsiteX37" fmla="*/ 399143 w 515257"/>
              <a:gd name="connsiteY37" fmla="*/ 76200 h 381000"/>
              <a:gd name="connsiteX38" fmla="*/ 290286 w 515257"/>
              <a:gd name="connsiteY38" fmla="*/ 87085 h 381000"/>
              <a:gd name="connsiteX39" fmla="*/ 312057 w 515257"/>
              <a:gd name="connsiteY39" fmla="*/ 152400 h 381000"/>
              <a:gd name="connsiteX40" fmla="*/ 268515 w 515257"/>
              <a:gd name="connsiteY40" fmla="*/ 217714 h 381000"/>
              <a:gd name="connsiteX41" fmla="*/ 246743 w 515257"/>
              <a:gd name="connsiteY41" fmla="*/ 250371 h 381000"/>
              <a:gd name="connsiteX42" fmla="*/ 224972 w 515257"/>
              <a:gd name="connsiteY42" fmla="*/ 272143 h 381000"/>
              <a:gd name="connsiteX43" fmla="*/ 203200 w 515257"/>
              <a:gd name="connsiteY43" fmla="*/ 261257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15257" h="381000">
                <a:moveTo>
                  <a:pt x="388257" y="87085"/>
                </a:moveTo>
                <a:cubicBezTo>
                  <a:pt x="384629" y="72571"/>
                  <a:pt x="374912" y="58300"/>
                  <a:pt x="377372" y="43543"/>
                </a:cubicBezTo>
                <a:cubicBezTo>
                  <a:pt x="379059" y="33419"/>
                  <a:pt x="389533" y="25375"/>
                  <a:pt x="399143" y="21771"/>
                </a:cubicBezTo>
                <a:cubicBezTo>
                  <a:pt x="419809" y="14021"/>
                  <a:pt x="442911" y="15673"/>
                  <a:pt x="464457" y="10885"/>
                </a:cubicBezTo>
                <a:cubicBezTo>
                  <a:pt x="475659" y="8396"/>
                  <a:pt x="486229" y="3628"/>
                  <a:pt x="497115" y="0"/>
                </a:cubicBezTo>
                <a:cubicBezTo>
                  <a:pt x="482601" y="14514"/>
                  <a:pt x="460063" y="24070"/>
                  <a:pt x="453572" y="43543"/>
                </a:cubicBezTo>
                <a:cubicBezTo>
                  <a:pt x="449943" y="54429"/>
                  <a:pt x="449051" y="66653"/>
                  <a:pt x="442686" y="76200"/>
                </a:cubicBezTo>
                <a:cubicBezTo>
                  <a:pt x="419388" y="111146"/>
                  <a:pt x="382401" y="118067"/>
                  <a:pt x="442686" y="97971"/>
                </a:cubicBezTo>
                <a:cubicBezTo>
                  <a:pt x="453572" y="87085"/>
                  <a:pt x="462534" y="73853"/>
                  <a:pt x="475343" y="65314"/>
                </a:cubicBezTo>
                <a:cubicBezTo>
                  <a:pt x="484890" y="58949"/>
                  <a:pt x="499886" y="46314"/>
                  <a:pt x="508000" y="54428"/>
                </a:cubicBezTo>
                <a:cubicBezTo>
                  <a:pt x="515257" y="61685"/>
                  <a:pt x="492640" y="68186"/>
                  <a:pt x="486229" y="76200"/>
                </a:cubicBezTo>
                <a:cubicBezTo>
                  <a:pt x="478056" y="86416"/>
                  <a:pt x="472833" y="98806"/>
                  <a:pt x="464457" y="108857"/>
                </a:cubicBezTo>
                <a:cubicBezTo>
                  <a:pt x="428187" y="152381"/>
                  <a:pt x="437283" y="135270"/>
                  <a:pt x="388257" y="163285"/>
                </a:cubicBezTo>
                <a:cubicBezTo>
                  <a:pt x="376898" y="169776"/>
                  <a:pt x="367555" y="179743"/>
                  <a:pt x="355600" y="185057"/>
                </a:cubicBezTo>
                <a:cubicBezTo>
                  <a:pt x="334629" y="194378"/>
                  <a:pt x="312057" y="199571"/>
                  <a:pt x="290286" y="206828"/>
                </a:cubicBezTo>
                <a:lnTo>
                  <a:pt x="257629" y="217714"/>
                </a:lnTo>
                <a:cubicBezTo>
                  <a:pt x="215102" y="260239"/>
                  <a:pt x="259727" y="222107"/>
                  <a:pt x="203200" y="250371"/>
                </a:cubicBezTo>
                <a:cubicBezTo>
                  <a:pt x="191498" y="256222"/>
                  <a:pt x="181902" y="265652"/>
                  <a:pt x="170543" y="272143"/>
                </a:cubicBezTo>
                <a:cubicBezTo>
                  <a:pt x="156454" y="280194"/>
                  <a:pt x="141514" y="286657"/>
                  <a:pt x="127000" y="293914"/>
                </a:cubicBezTo>
                <a:cubicBezTo>
                  <a:pt x="119743" y="304800"/>
                  <a:pt x="111080" y="314869"/>
                  <a:pt x="105229" y="326571"/>
                </a:cubicBezTo>
                <a:cubicBezTo>
                  <a:pt x="100097" y="336834"/>
                  <a:pt x="103680" y="352559"/>
                  <a:pt x="94343" y="359228"/>
                </a:cubicBezTo>
                <a:cubicBezTo>
                  <a:pt x="75669" y="372567"/>
                  <a:pt x="29029" y="381000"/>
                  <a:pt x="29029" y="381000"/>
                </a:cubicBezTo>
                <a:cubicBezTo>
                  <a:pt x="21772" y="373743"/>
                  <a:pt x="0" y="366485"/>
                  <a:pt x="7257" y="359228"/>
                </a:cubicBezTo>
                <a:cubicBezTo>
                  <a:pt x="23485" y="343000"/>
                  <a:pt x="72572" y="337457"/>
                  <a:pt x="72572" y="337457"/>
                </a:cubicBezTo>
                <a:cubicBezTo>
                  <a:pt x="76200" y="326571"/>
                  <a:pt x="74120" y="311469"/>
                  <a:pt x="83457" y="304800"/>
                </a:cubicBezTo>
                <a:cubicBezTo>
                  <a:pt x="102132" y="291461"/>
                  <a:pt x="129677" y="295758"/>
                  <a:pt x="148772" y="283028"/>
                </a:cubicBezTo>
                <a:lnTo>
                  <a:pt x="181429" y="261257"/>
                </a:lnTo>
                <a:cubicBezTo>
                  <a:pt x="210458" y="264886"/>
                  <a:pt x="239260" y="272143"/>
                  <a:pt x="268515" y="272143"/>
                </a:cubicBezTo>
                <a:cubicBezTo>
                  <a:pt x="287017" y="272143"/>
                  <a:pt x="322943" y="279759"/>
                  <a:pt x="322943" y="261257"/>
                </a:cubicBezTo>
                <a:cubicBezTo>
                  <a:pt x="322943" y="242755"/>
                  <a:pt x="286658" y="254000"/>
                  <a:pt x="268515" y="250371"/>
                </a:cubicBezTo>
                <a:cubicBezTo>
                  <a:pt x="275772" y="239485"/>
                  <a:pt x="292437" y="230619"/>
                  <a:pt x="290286" y="217714"/>
                </a:cubicBezTo>
                <a:cubicBezTo>
                  <a:pt x="281639" y="165831"/>
                  <a:pt x="209080" y="197195"/>
                  <a:pt x="301172" y="174171"/>
                </a:cubicBezTo>
                <a:cubicBezTo>
                  <a:pt x="290286" y="170542"/>
                  <a:pt x="268515" y="174760"/>
                  <a:pt x="268515" y="163285"/>
                </a:cubicBezTo>
                <a:cubicBezTo>
                  <a:pt x="268515" y="151811"/>
                  <a:pt x="289971" y="154889"/>
                  <a:pt x="301172" y="152400"/>
                </a:cubicBezTo>
                <a:cubicBezTo>
                  <a:pt x="322718" y="147612"/>
                  <a:pt x="344715" y="145143"/>
                  <a:pt x="366486" y="141514"/>
                </a:cubicBezTo>
                <a:cubicBezTo>
                  <a:pt x="359229" y="130628"/>
                  <a:pt x="344715" y="121940"/>
                  <a:pt x="344715" y="108857"/>
                </a:cubicBezTo>
                <a:cubicBezTo>
                  <a:pt x="344715" y="98594"/>
                  <a:pt x="357685" y="92365"/>
                  <a:pt x="366486" y="87085"/>
                </a:cubicBezTo>
                <a:cubicBezTo>
                  <a:pt x="376325" y="81181"/>
                  <a:pt x="410617" y="76200"/>
                  <a:pt x="399143" y="76200"/>
                </a:cubicBezTo>
                <a:cubicBezTo>
                  <a:pt x="362676" y="76200"/>
                  <a:pt x="326572" y="83457"/>
                  <a:pt x="290286" y="87085"/>
                </a:cubicBezTo>
                <a:cubicBezTo>
                  <a:pt x="297543" y="108857"/>
                  <a:pt x="324787" y="133305"/>
                  <a:pt x="312057" y="152400"/>
                </a:cubicBezTo>
                <a:lnTo>
                  <a:pt x="268515" y="217714"/>
                </a:lnTo>
                <a:cubicBezTo>
                  <a:pt x="261258" y="228600"/>
                  <a:pt x="255994" y="241120"/>
                  <a:pt x="246743" y="250371"/>
                </a:cubicBezTo>
                <a:cubicBezTo>
                  <a:pt x="239486" y="257628"/>
                  <a:pt x="234929" y="269654"/>
                  <a:pt x="224972" y="272143"/>
                </a:cubicBezTo>
                <a:cubicBezTo>
                  <a:pt x="217100" y="274111"/>
                  <a:pt x="210457" y="264886"/>
                  <a:pt x="203200" y="261257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endCxn id="40" idx="10"/>
          </p:cNvCxnSpPr>
          <p:nvPr/>
        </p:nvCxnSpPr>
        <p:spPr>
          <a:xfrm rot="10800000" flipV="1">
            <a:off x="4093030" y="1447800"/>
            <a:ext cx="2002971" cy="168728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38" idx="29"/>
          </p:cNvCxnSpPr>
          <p:nvPr/>
        </p:nvCxnSpPr>
        <p:spPr>
          <a:xfrm>
            <a:off x="4114800" y="3178629"/>
            <a:ext cx="762000" cy="478971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49" idx="9"/>
          </p:cNvCxnSpPr>
          <p:nvPr/>
        </p:nvCxnSpPr>
        <p:spPr>
          <a:xfrm rot="10800000" flipV="1">
            <a:off x="2732314" y="1447800"/>
            <a:ext cx="3363686" cy="158931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6" idx="7"/>
          </p:cNvCxnSpPr>
          <p:nvPr/>
        </p:nvCxnSpPr>
        <p:spPr>
          <a:xfrm>
            <a:off x="2721429" y="3069771"/>
            <a:ext cx="783771" cy="740229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>
            <a:off x="4762500" y="2400300"/>
            <a:ext cx="2362200" cy="106680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Breaf History.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Transition lenses were invented in the 1960’s by Corning. They are made of Microcrystaline silver </a:t>
            </a:r>
            <a:r>
              <a:rPr lang="en-US" dirty="0" smtClean="0"/>
              <a:t>halides. (usually silver chloride) These lenses will turn dark faster than they turn light. The photochromatic molocules change shape to  absorb the UV light.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105400" y="3124200"/>
            <a:ext cx="7620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14800" y="3124200"/>
            <a:ext cx="7620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6"/>
            <a:endCxn id="5" idx="2"/>
          </p:cNvCxnSpPr>
          <p:nvPr/>
        </p:nvCxnSpPr>
        <p:spPr>
          <a:xfrm>
            <a:off x="4876800" y="33909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3505200" y="2960849"/>
            <a:ext cx="587829" cy="402837"/>
          </a:xfrm>
          <a:custGeom>
            <a:avLst/>
            <a:gdLst>
              <a:gd name="connsiteX0" fmla="*/ 587829 w 587829"/>
              <a:gd name="connsiteY0" fmla="*/ 402837 h 402837"/>
              <a:gd name="connsiteX1" fmla="*/ 555171 w 587829"/>
              <a:gd name="connsiteY1" fmla="*/ 391951 h 402837"/>
              <a:gd name="connsiteX2" fmla="*/ 533400 w 587829"/>
              <a:gd name="connsiteY2" fmla="*/ 359294 h 402837"/>
              <a:gd name="connsiteX3" fmla="*/ 478971 w 587829"/>
              <a:gd name="connsiteY3" fmla="*/ 304865 h 402837"/>
              <a:gd name="connsiteX4" fmla="*/ 391886 w 587829"/>
              <a:gd name="connsiteY4" fmla="*/ 228665 h 402837"/>
              <a:gd name="connsiteX5" fmla="*/ 370114 w 587829"/>
              <a:gd name="connsiteY5" fmla="*/ 206894 h 402837"/>
              <a:gd name="connsiteX6" fmla="*/ 348343 w 587829"/>
              <a:gd name="connsiteY6" fmla="*/ 185122 h 402837"/>
              <a:gd name="connsiteX7" fmla="*/ 315686 w 587829"/>
              <a:gd name="connsiteY7" fmla="*/ 163351 h 402837"/>
              <a:gd name="connsiteX8" fmla="*/ 272143 w 587829"/>
              <a:gd name="connsiteY8" fmla="*/ 119808 h 402837"/>
              <a:gd name="connsiteX9" fmla="*/ 217714 w 587829"/>
              <a:gd name="connsiteY9" fmla="*/ 65380 h 402837"/>
              <a:gd name="connsiteX10" fmla="*/ 163286 w 587829"/>
              <a:gd name="connsiteY10" fmla="*/ 21837 h 402837"/>
              <a:gd name="connsiteX11" fmla="*/ 87086 w 587829"/>
              <a:gd name="connsiteY11" fmla="*/ 65 h 402837"/>
              <a:gd name="connsiteX12" fmla="*/ 21771 w 587829"/>
              <a:gd name="connsiteY12" fmla="*/ 10951 h 402837"/>
              <a:gd name="connsiteX13" fmla="*/ 10886 w 587829"/>
              <a:gd name="connsiteY13" fmla="*/ 43608 h 402837"/>
              <a:gd name="connsiteX14" fmla="*/ 0 w 587829"/>
              <a:gd name="connsiteY14" fmla="*/ 98037 h 40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7829" h="402837">
                <a:moveTo>
                  <a:pt x="587829" y="402837"/>
                </a:moveTo>
                <a:cubicBezTo>
                  <a:pt x="576943" y="399208"/>
                  <a:pt x="564131" y="399119"/>
                  <a:pt x="555171" y="391951"/>
                </a:cubicBezTo>
                <a:cubicBezTo>
                  <a:pt x="544955" y="383778"/>
                  <a:pt x="542015" y="369140"/>
                  <a:pt x="533400" y="359294"/>
                </a:cubicBezTo>
                <a:cubicBezTo>
                  <a:pt x="516504" y="339984"/>
                  <a:pt x="499497" y="320260"/>
                  <a:pt x="478971" y="304865"/>
                </a:cubicBezTo>
                <a:cubicBezTo>
                  <a:pt x="419005" y="259890"/>
                  <a:pt x="448261" y="285039"/>
                  <a:pt x="391886" y="228665"/>
                </a:cubicBezTo>
                <a:lnTo>
                  <a:pt x="370114" y="206894"/>
                </a:lnTo>
                <a:cubicBezTo>
                  <a:pt x="362857" y="199637"/>
                  <a:pt x="356883" y="190815"/>
                  <a:pt x="348343" y="185122"/>
                </a:cubicBezTo>
                <a:cubicBezTo>
                  <a:pt x="337457" y="177865"/>
                  <a:pt x="325619" y="171865"/>
                  <a:pt x="315686" y="163351"/>
                </a:cubicBezTo>
                <a:cubicBezTo>
                  <a:pt x="300101" y="149993"/>
                  <a:pt x="286657" y="134322"/>
                  <a:pt x="272143" y="119808"/>
                </a:cubicBezTo>
                <a:lnTo>
                  <a:pt x="217714" y="65380"/>
                </a:lnTo>
                <a:cubicBezTo>
                  <a:pt x="197461" y="45127"/>
                  <a:pt x="190755" y="35571"/>
                  <a:pt x="163286" y="21837"/>
                </a:cubicBezTo>
                <a:cubicBezTo>
                  <a:pt x="147668" y="14028"/>
                  <a:pt x="101039" y="3553"/>
                  <a:pt x="87086" y="65"/>
                </a:cubicBezTo>
                <a:cubicBezTo>
                  <a:pt x="65314" y="3694"/>
                  <a:pt x="40935" y="0"/>
                  <a:pt x="21771" y="10951"/>
                </a:cubicBezTo>
                <a:cubicBezTo>
                  <a:pt x="11808" y="16644"/>
                  <a:pt x="13669" y="32476"/>
                  <a:pt x="10886" y="43608"/>
                </a:cubicBezTo>
                <a:cubicBezTo>
                  <a:pt x="6399" y="61558"/>
                  <a:pt x="0" y="98037"/>
                  <a:pt x="0" y="9803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950305" y="2875167"/>
            <a:ext cx="865719" cy="348531"/>
          </a:xfrm>
          <a:custGeom>
            <a:avLst/>
            <a:gdLst>
              <a:gd name="connsiteX0" fmla="*/ 840895 w 865719"/>
              <a:gd name="connsiteY0" fmla="*/ 336119 h 348531"/>
              <a:gd name="connsiteX1" fmla="*/ 775581 w 865719"/>
              <a:gd name="connsiteY1" fmla="*/ 303462 h 348531"/>
              <a:gd name="connsiteX2" fmla="*/ 742924 w 865719"/>
              <a:gd name="connsiteY2" fmla="*/ 281690 h 348531"/>
              <a:gd name="connsiteX3" fmla="*/ 677609 w 865719"/>
              <a:gd name="connsiteY3" fmla="*/ 259919 h 348531"/>
              <a:gd name="connsiteX4" fmla="*/ 644952 w 865719"/>
              <a:gd name="connsiteY4" fmla="*/ 249033 h 348531"/>
              <a:gd name="connsiteX5" fmla="*/ 525209 w 865719"/>
              <a:gd name="connsiteY5" fmla="*/ 227262 h 348531"/>
              <a:gd name="connsiteX6" fmla="*/ 416352 w 865719"/>
              <a:gd name="connsiteY6" fmla="*/ 183719 h 348531"/>
              <a:gd name="connsiteX7" fmla="*/ 351038 w 865719"/>
              <a:gd name="connsiteY7" fmla="*/ 151062 h 348531"/>
              <a:gd name="connsiteX8" fmla="*/ 285724 w 865719"/>
              <a:gd name="connsiteY8" fmla="*/ 118404 h 348531"/>
              <a:gd name="connsiteX9" fmla="*/ 220409 w 865719"/>
              <a:gd name="connsiteY9" fmla="*/ 85747 h 348531"/>
              <a:gd name="connsiteX10" fmla="*/ 155095 w 865719"/>
              <a:gd name="connsiteY10" fmla="*/ 42204 h 348531"/>
              <a:gd name="connsiteX11" fmla="*/ 89781 w 865719"/>
              <a:gd name="connsiteY11" fmla="*/ 9547 h 348531"/>
              <a:gd name="connsiteX12" fmla="*/ 2695 w 865719"/>
              <a:gd name="connsiteY12" fmla="*/ 53090 h 348531"/>
              <a:gd name="connsiteX13" fmla="*/ 2695 w 865719"/>
              <a:gd name="connsiteY13" fmla="*/ 74862 h 34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5719" h="348531">
                <a:moveTo>
                  <a:pt x="840895" y="336119"/>
                </a:moveTo>
                <a:cubicBezTo>
                  <a:pt x="747304" y="273723"/>
                  <a:pt x="865719" y="348531"/>
                  <a:pt x="775581" y="303462"/>
                </a:cubicBezTo>
                <a:cubicBezTo>
                  <a:pt x="763879" y="297611"/>
                  <a:pt x="754879" y="287004"/>
                  <a:pt x="742924" y="281690"/>
                </a:cubicBezTo>
                <a:cubicBezTo>
                  <a:pt x="721953" y="272369"/>
                  <a:pt x="699381" y="267176"/>
                  <a:pt x="677609" y="259919"/>
                </a:cubicBezTo>
                <a:cubicBezTo>
                  <a:pt x="666723" y="256290"/>
                  <a:pt x="656270" y="250919"/>
                  <a:pt x="644952" y="249033"/>
                </a:cubicBezTo>
                <a:cubicBezTo>
                  <a:pt x="623630" y="245479"/>
                  <a:pt x="549105" y="233779"/>
                  <a:pt x="525209" y="227262"/>
                </a:cubicBezTo>
                <a:cubicBezTo>
                  <a:pt x="482550" y="215628"/>
                  <a:pt x="453516" y="204956"/>
                  <a:pt x="416352" y="183719"/>
                </a:cubicBezTo>
                <a:cubicBezTo>
                  <a:pt x="357264" y="149955"/>
                  <a:pt x="410914" y="171020"/>
                  <a:pt x="351038" y="151062"/>
                </a:cubicBezTo>
                <a:cubicBezTo>
                  <a:pt x="257461" y="88676"/>
                  <a:pt x="375849" y="163466"/>
                  <a:pt x="285724" y="118404"/>
                </a:cubicBezTo>
                <a:cubicBezTo>
                  <a:pt x="201314" y="76200"/>
                  <a:pt x="302493" y="113109"/>
                  <a:pt x="220409" y="85747"/>
                </a:cubicBezTo>
                <a:cubicBezTo>
                  <a:pt x="158504" y="23842"/>
                  <a:pt x="218110" y="73711"/>
                  <a:pt x="155095" y="42204"/>
                </a:cubicBezTo>
                <a:cubicBezTo>
                  <a:pt x="70686" y="0"/>
                  <a:pt x="171865" y="36909"/>
                  <a:pt x="89781" y="9547"/>
                </a:cubicBezTo>
                <a:cubicBezTo>
                  <a:pt x="36155" y="18485"/>
                  <a:pt x="22131" y="4498"/>
                  <a:pt x="2695" y="53090"/>
                </a:cubicBezTo>
                <a:cubicBezTo>
                  <a:pt x="0" y="59828"/>
                  <a:pt x="2695" y="67605"/>
                  <a:pt x="2695" y="7486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4400" y="1676400"/>
            <a:ext cx="19050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1960’s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calander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828800" y="1752600"/>
            <a:ext cx="228600" cy="170543"/>
          </a:xfrm>
          <a:custGeom>
            <a:avLst/>
            <a:gdLst>
              <a:gd name="connsiteX0" fmla="*/ 101998 w 139254"/>
              <a:gd name="connsiteY0" fmla="*/ 7257 h 94343"/>
              <a:gd name="connsiteX1" fmla="*/ 25798 w 139254"/>
              <a:gd name="connsiteY1" fmla="*/ 18143 h 94343"/>
              <a:gd name="connsiteX2" fmla="*/ 58456 w 139254"/>
              <a:gd name="connsiteY2" fmla="*/ 94343 h 94343"/>
              <a:gd name="connsiteX3" fmla="*/ 134656 w 139254"/>
              <a:gd name="connsiteY3" fmla="*/ 61686 h 94343"/>
              <a:gd name="connsiteX4" fmla="*/ 80227 w 139254"/>
              <a:gd name="connsiteY4" fmla="*/ 29029 h 94343"/>
              <a:gd name="connsiteX5" fmla="*/ 47570 w 139254"/>
              <a:gd name="connsiteY5" fmla="*/ 39914 h 9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254" h="94343">
                <a:moveTo>
                  <a:pt x="101998" y="7257"/>
                </a:moveTo>
                <a:cubicBezTo>
                  <a:pt x="76598" y="10886"/>
                  <a:pt x="43941" y="0"/>
                  <a:pt x="25798" y="18143"/>
                </a:cubicBezTo>
                <a:cubicBezTo>
                  <a:pt x="0" y="43941"/>
                  <a:pt x="45065" y="80953"/>
                  <a:pt x="58456" y="94343"/>
                </a:cubicBezTo>
                <a:cubicBezTo>
                  <a:pt x="68842" y="91746"/>
                  <a:pt x="129645" y="81731"/>
                  <a:pt x="134656" y="61686"/>
                </a:cubicBezTo>
                <a:cubicBezTo>
                  <a:pt x="139254" y="43294"/>
                  <a:pt x="84068" y="30309"/>
                  <a:pt x="80227" y="29029"/>
                </a:cubicBezTo>
                <a:lnTo>
                  <a:pt x="47570" y="39914"/>
                </a:ln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20" idx="3"/>
            <a:endCxn id="20" idx="3"/>
          </p:cNvCxnSpPr>
          <p:nvPr/>
        </p:nvCxnSpPr>
        <p:spPr>
          <a:xfrm>
            <a:off x="2049852" y="186410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2209800" y="1752600"/>
            <a:ext cx="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124200" y="2743200"/>
            <a:ext cx="2819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2971800" y="2895600"/>
            <a:ext cx="152400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343400" y="42672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5905500" y="2781300"/>
            <a:ext cx="1447800" cy="1371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2438400" y="3505200"/>
            <a:ext cx="1371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3848100" y="4762500"/>
            <a:ext cx="990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>
            <a:off x="6896100" y="4686300"/>
            <a:ext cx="914400" cy="76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019800" y="4419600"/>
            <a:ext cx="304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5998029" y="1701025"/>
            <a:ext cx="424542" cy="1542918"/>
          </a:xfrm>
          <a:custGeom>
            <a:avLst/>
            <a:gdLst>
              <a:gd name="connsiteX0" fmla="*/ 424542 w 424542"/>
              <a:gd name="connsiteY0" fmla="*/ 1542918 h 1542918"/>
              <a:gd name="connsiteX1" fmla="*/ 391885 w 424542"/>
              <a:gd name="connsiteY1" fmla="*/ 1401404 h 1542918"/>
              <a:gd name="connsiteX2" fmla="*/ 359228 w 424542"/>
              <a:gd name="connsiteY2" fmla="*/ 1336089 h 1542918"/>
              <a:gd name="connsiteX3" fmla="*/ 337457 w 424542"/>
              <a:gd name="connsiteY3" fmla="*/ 1303432 h 1542918"/>
              <a:gd name="connsiteX4" fmla="*/ 304800 w 424542"/>
              <a:gd name="connsiteY4" fmla="*/ 1194575 h 1542918"/>
              <a:gd name="connsiteX5" fmla="*/ 272142 w 424542"/>
              <a:gd name="connsiteY5" fmla="*/ 1085718 h 1542918"/>
              <a:gd name="connsiteX6" fmla="*/ 261257 w 424542"/>
              <a:gd name="connsiteY6" fmla="*/ 976861 h 1542918"/>
              <a:gd name="connsiteX7" fmla="*/ 250371 w 424542"/>
              <a:gd name="connsiteY7" fmla="*/ 944204 h 1542918"/>
              <a:gd name="connsiteX8" fmla="*/ 239485 w 424542"/>
              <a:gd name="connsiteY8" fmla="*/ 476118 h 1542918"/>
              <a:gd name="connsiteX9" fmla="*/ 228600 w 424542"/>
              <a:gd name="connsiteY9" fmla="*/ 432575 h 1542918"/>
              <a:gd name="connsiteX10" fmla="*/ 217714 w 424542"/>
              <a:gd name="connsiteY10" fmla="*/ 356375 h 1542918"/>
              <a:gd name="connsiteX11" fmla="*/ 206828 w 424542"/>
              <a:gd name="connsiteY11" fmla="*/ 323718 h 1542918"/>
              <a:gd name="connsiteX12" fmla="*/ 195942 w 424542"/>
              <a:gd name="connsiteY12" fmla="*/ 280175 h 1542918"/>
              <a:gd name="connsiteX13" fmla="*/ 174171 w 424542"/>
              <a:gd name="connsiteY13" fmla="*/ 214861 h 1542918"/>
              <a:gd name="connsiteX14" fmla="*/ 163285 w 424542"/>
              <a:gd name="connsiteY14" fmla="*/ 182204 h 1542918"/>
              <a:gd name="connsiteX15" fmla="*/ 141514 w 424542"/>
              <a:gd name="connsiteY15" fmla="*/ 84232 h 1542918"/>
              <a:gd name="connsiteX16" fmla="*/ 97971 w 424542"/>
              <a:gd name="connsiteY16" fmla="*/ 40689 h 1542918"/>
              <a:gd name="connsiteX17" fmla="*/ 76200 w 424542"/>
              <a:gd name="connsiteY17" fmla="*/ 8032 h 1542918"/>
              <a:gd name="connsiteX18" fmla="*/ 0 w 424542"/>
              <a:gd name="connsiteY18" fmla="*/ 8032 h 154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24542" h="1542918">
                <a:moveTo>
                  <a:pt x="424542" y="1542918"/>
                </a:moveTo>
                <a:cubicBezTo>
                  <a:pt x="419523" y="1507782"/>
                  <a:pt x="413622" y="1434011"/>
                  <a:pt x="391885" y="1401404"/>
                </a:cubicBezTo>
                <a:cubicBezTo>
                  <a:pt x="329489" y="1307805"/>
                  <a:pt x="404299" y="1426232"/>
                  <a:pt x="359228" y="1336089"/>
                </a:cubicBezTo>
                <a:cubicBezTo>
                  <a:pt x="353377" y="1324387"/>
                  <a:pt x="342770" y="1315387"/>
                  <a:pt x="337457" y="1303432"/>
                </a:cubicBezTo>
                <a:cubicBezTo>
                  <a:pt x="313765" y="1250126"/>
                  <a:pt x="319418" y="1243301"/>
                  <a:pt x="304800" y="1194575"/>
                </a:cubicBezTo>
                <a:cubicBezTo>
                  <a:pt x="265039" y="1062038"/>
                  <a:pt x="297237" y="1186096"/>
                  <a:pt x="272142" y="1085718"/>
                </a:cubicBezTo>
                <a:cubicBezTo>
                  <a:pt x="268514" y="1049432"/>
                  <a:pt x="266802" y="1012904"/>
                  <a:pt x="261257" y="976861"/>
                </a:cubicBezTo>
                <a:cubicBezTo>
                  <a:pt x="259512" y="965520"/>
                  <a:pt x="250869" y="955668"/>
                  <a:pt x="250371" y="944204"/>
                </a:cubicBezTo>
                <a:cubicBezTo>
                  <a:pt x="243592" y="788280"/>
                  <a:pt x="246120" y="632048"/>
                  <a:pt x="239485" y="476118"/>
                </a:cubicBezTo>
                <a:cubicBezTo>
                  <a:pt x="238849" y="461171"/>
                  <a:pt x="231276" y="447295"/>
                  <a:pt x="228600" y="432575"/>
                </a:cubicBezTo>
                <a:cubicBezTo>
                  <a:pt x="224010" y="407331"/>
                  <a:pt x="222746" y="381535"/>
                  <a:pt x="217714" y="356375"/>
                </a:cubicBezTo>
                <a:cubicBezTo>
                  <a:pt x="215464" y="345123"/>
                  <a:pt x="209980" y="334751"/>
                  <a:pt x="206828" y="323718"/>
                </a:cubicBezTo>
                <a:cubicBezTo>
                  <a:pt x="202718" y="309333"/>
                  <a:pt x="200241" y="294505"/>
                  <a:pt x="195942" y="280175"/>
                </a:cubicBezTo>
                <a:cubicBezTo>
                  <a:pt x="189348" y="258194"/>
                  <a:pt x="181428" y="236632"/>
                  <a:pt x="174171" y="214861"/>
                </a:cubicBezTo>
                <a:cubicBezTo>
                  <a:pt x="170542" y="203975"/>
                  <a:pt x="165535" y="193456"/>
                  <a:pt x="163285" y="182204"/>
                </a:cubicBezTo>
                <a:cubicBezTo>
                  <a:pt x="162885" y="180202"/>
                  <a:pt x="146037" y="91469"/>
                  <a:pt x="141514" y="84232"/>
                </a:cubicBezTo>
                <a:cubicBezTo>
                  <a:pt x="130635" y="66826"/>
                  <a:pt x="109357" y="57768"/>
                  <a:pt x="97971" y="40689"/>
                </a:cubicBezTo>
                <a:cubicBezTo>
                  <a:pt x="90714" y="29803"/>
                  <a:pt x="88612" y="12169"/>
                  <a:pt x="76200" y="8032"/>
                </a:cubicBezTo>
                <a:cubicBezTo>
                  <a:pt x="52103" y="0"/>
                  <a:pt x="25400" y="8032"/>
                  <a:pt x="0" y="803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887686" y="990600"/>
            <a:ext cx="1190172" cy="1023257"/>
          </a:xfrm>
          <a:custGeom>
            <a:avLst/>
            <a:gdLst>
              <a:gd name="connsiteX0" fmla="*/ 1121228 w 1190172"/>
              <a:gd name="connsiteY0" fmla="*/ 718457 h 1023257"/>
              <a:gd name="connsiteX1" fmla="*/ 1099457 w 1190172"/>
              <a:gd name="connsiteY1" fmla="*/ 685800 h 1023257"/>
              <a:gd name="connsiteX2" fmla="*/ 1077685 w 1190172"/>
              <a:gd name="connsiteY2" fmla="*/ 598714 h 1023257"/>
              <a:gd name="connsiteX3" fmla="*/ 1045028 w 1190172"/>
              <a:gd name="connsiteY3" fmla="*/ 533400 h 1023257"/>
              <a:gd name="connsiteX4" fmla="*/ 1023257 w 1190172"/>
              <a:gd name="connsiteY4" fmla="*/ 500743 h 1023257"/>
              <a:gd name="connsiteX5" fmla="*/ 1001485 w 1190172"/>
              <a:gd name="connsiteY5" fmla="*/ 424543 h 1023257"/>
              <a:gd name="connsiteX6" fmla="*/ 990600 w 1190172"/>
              <a:gd name="connsiteY6" fmla="*/ 391886 h 1023257"/>
              <a:gd name="connsiteX7" fmla="*/ 968828 w 1190172"/>
              <a:gd name="connsiteY7" fmla="*/ 359229 h 1023257"/>
              <a:gd name="connsiteX8" fmla="*/ 957943 w 1190172"/>
              <a:gd name="connsiteY8" fmla="*/ 326571 h 1023257"/>
              <a:gd name="connsiteX9" fmla="*/ 859971 w 1190172"/>
              <a:gd name="connsiteY9" fmla="*/ 206829 h 1023257"/>
              <a:gd name="connsiteX10" fmla="*/ 816428 w 1190172"/>
              <a:gd name="connsiteY10" fmla="*/ 163286 h 1023257"/>
              <a:gd name="connsiteX11" fmla="*/ 794657 w 1190172"/>
              <a:gd name="connsiteY11" fmla="*/ 141514 h 1023257"/>
              <a:gd name="connsiteX12" fmla="*/ 762000 w 1190172"/>
              <a:gd name="connsiteY12" fmla="*/ 119743 h 1023257"/>
              <a:gd name="connsiteX13" fmla="*/ 718457 w 1190172"/>
              <a:gd name="connsiteY13" fmla="*/ 97971 h 1023257"/>
              <a:gd name="connsiteX14" fmla="*/ 696685 w 1190172"/>
              <a:gd name="connsiteY14" fmla="*/ 76200 h 1023257"/>
              <a:gd name="connsiteX15" fmla="*/ 653143 w 1190172"/>
              <a:gd name="connsiteY15" fmla="*/ 54429 h 1023257"/>
              <a:gd name="connsiteX16" fmla="*/ 555171 w 1190172"/>
              <a:gd name="connsiteY16" fmla="*/ 10886 h 1023257"/>
              <a:gd name="connsiteX17" fmla="*/ 522514 w 1190172"/>
              <a:gd name="connsiteY17" fmla="*/ 0 h 1023257"/>
              <a:gd name="connsiteX18" fmla="*/ 337457 w 1190172"/>
              <a:gd name="connsiteY18" fmla="*/ 10886 h 1023257"/>
              <a:gd name="connsiteX19" fmla="*/ 315685 w 1190172"/>
              <a:gd name="connsiteY19" fmla="*/ 32657 h 1023257"/>
              <a:gd name="connsiteX20" fmla="*/ 283028 w 1190172"/>
              <a:gd name="connsiteY20" fmla="*/ 54429 h 1023257"/>
              <a:gd name="connsiteX21" fmla="*/ 228600 w 1190172"/>
              <a:gd name="connsiteY21" fmla="*/ 97971 h 1023257"/>
              <a:gd name="connsiteX22" fmla="*/ 163285 w 1190172"/>
              <a:gd name="connsiteY22" fmla="*/ 163286 h 1023257"/>
              <a:gd name="connsiteX23" fmla="*/ 97971 w 1190172"/>
              <a:gd name="connsiteY23" fmla="*/ 217714 h 1023257"/>
              <a:gd name="connsiteX24" fmla="*/ 54428 w 1190172"/>
              <a:gd name="connsiteY24" fmla="*/ 272143 h 1023257"/>
              <a:gd name="connsiteX25" fmla="*/ 32657 w 1190172"/>
              <a:gd name="connsiteY25" fmla="*/ 315686 h 1023257"/>
              <a:gd name="connsiteX26" fmla="*/ 21771 w 1190172"/>
              <a:gd name="connsiteY26" fmla="*/ 348343 h 1023257"/>
              <a:gd name="connsiteX27" fmla="*/ 0 w 1190172"/>
              <a:gd name="connsiteY27" fmla="*/ 391886 h 1023257"/>
              <a:gd name="connsiteX28" fmla="*/ 10885 w 1190172"/>
              <a:gd name="connsiteY28" fmla="*/ 631371 h 1023257"/>
              <a:gd name="connsiteX29" fmla="*/ 21771 w 1190172"/>
              <a:gd name="connsiteY29" fmla="*/ 664029 h 1023257"/>
              <a:gd name="connsiteX30" fmla="*/ 43543 w 1190172"/>
              <a:gd name="connsiteY30" fmla="*/ 685800 h 1023257"/>
              <a:gd name="connsiteX31" fmla="*/ 76200 w 1190172"/>
              <a:gd name="connsiteY31" fmla="*/ 751114 h 1023257"/>
              <a:gd name="connsiteX32" fmla="*/ 87085 w 1190172"/>
              <a:gd name="connsiteY32" fmla="*/ 783771 h 1023257"/>
              <a:gd name="connsiteX33" fmla="*/ 163285 w 1190172"/>
              <a:gd name="connsiteY33" fmla="*/ 849086 h 1023257"/>
              <a:gd name="connsiteX34" fmla="*/ 206828 w 1190172"/>
              <a:gd name="connsiteY34" fmla="*/ 892629 h 1023257"/>
              <a:gd name="connsiteX35" fmla="*/ 228600 w 1190172"/>
              <a:gd name="connsiteY35" fmla="*/ 914400 h 1023257"/>
              <a:gd name="connsiteX36" fmla="*/ 304800 w 1190172"/>
              <a:gd name="connsiteY36" fmla="*/ 947057 h 1023257"/>
              <a:gd name="connsiteX37" fmla="*/ 337457 w 1190172"/>
              <a:gd name="connsiteY37" fmla="*/ 968829 h 1023257"/>
              <a:gd name="connsiteX38" fmla="*/ 402771 w 1190172"/>
              <a:gd name="connsiteY38" fmla="*/ 990600 h 1023257"/>
              <a:gd name="connsiteX39" fmla="*/ 468085 w 1190172"/>
              <a:gd name="connsiteY39" fmla="*/ 1012371 h 1023257"/>
              <a:gd name="connsiteX40" fmla="*/ 522514 w 1190172"/>
              <a:gd name="connsiteY40" fmla="*/ 1023257 h 1023257"/>
              <a:gd name="connsiteX41" fmla="*/ 740228 w 1190172"/>
              <a:gd name="connsiteY41" fmla="*/ 1012371 h 1023257"/>
              <a:gd name="connsiteX42" fmla="*/ 772885 w 1190172"/>
              <a:gd name="connsiteY42" fmla="*/ 1001486 h 1023257"/>
              <a:gd name="connsiteX43" fmla="*/ 805543 w 1190172"/>
              <a:gd name="connsiteY43" fmla="*/ 979714 h 1023257"/>
              <a:gd name="connsiteX44" fmla="*/ 892628 w 1190172"/>
              <a:gd name="connsiteY44" fmla="*/ 936171 h 1023257"/>
              <a:gd name="connsiteX45" fmla="*/ 936171 w 1190172"/>
              <a:gd name="connsiteY45" fmla="*/ 914400 h 1023257"/>
              <a:gd name="connsiteX46" fmla="*/ 1001485 w 1190172"/>
              <a:gd name="connsiteY46" fmla="*/ 870857 h 1023257"/>
              <a:gd name="connsiteX47" fmla="*/ 1110343 w 1190172"/>
              <a:gd name="connsiteY47" fmla="*/ 805543 h 1023257"/>
              <a:gd name="connsiteX48" fmla="*/ 1153885 w 1190172"/>
              <a:gd name="connsiteY48" fmla="*/ 794657 h 1023257"/>
              <a:gd name="connsiteX49" fmla="*/ 1175657 w 1190172"/>
              <a:gd name="connsiteY49" fmla="*/ 772886 h 1023257"/>
              <a:gd name="connsiteX50" fmla="*/ 1175657 w 1190172"/>
              <a:gd name="connsiteY50" fmla="*/ 707571 h 1023257"/>
              <a:gd name="connsiteX51" fmla="*/ 1153885 w 1190172"/>
              <a:gd name="connsiteY51" fmla="*/ 685800 h 1023257"/>
              <a:gd name="connsiteX52" fmla="*/ 1099457 w 1190172"/>
              <a:gd name="connsiteY52" fmla="*/ 631371 h 1023257"/>
              <a:gd name="connsiteX53" fmla="*/ 1088571 w 1190172"/>
              <a:gd name="connsiteY53" fmla="*/ 631371 h 102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190172" h="1023257">
                <a:moveTo>
                  <a:pt x="1121228" y="718457"/>
                </a:moveTo>
                <a:cubicBezTo>
                  <a:pt x="1113971" y="707571"/>
                  <a:pt x="1103928" y="698095"/>
                  <a:pt x="1099457" y="685800"/>
                </a:cubicBezTo>
                <a:cubicBezTo>
                  <a:pt x="1089231" y="657679"/>
                  <a:pt x="1094283" y="623611"/>
                  <a:pt x="1077685" y="598714"/>
                </a:cubicBezTo>
                <a:cubicBezTo>
                  <a:pt x="1015293" y="505124"/>
                  <a:pt x="1090096" y="623537"/>
                  <a:pt x="1045028" y="533400"/>
                </a:cubicBezTo>
                <a:cubicBezTo>
                  <a:pt x="1039177" y="521698"/>
                  <a:pt x="1029108" y="512445"/>
                  <a:pt x="1023257" y="500743"/>
                </a:cubicBezTo>
                <a:cubicBezTo>
                  <a:pt x="1014557" y="483342"/>
                  <a:pt x="1006136" y="440820"/>
                  <a:pt x="1001485" y="424543"/>
                </a:cubicBezTo>
                <a:cubicBezTo>
                  <a:pt x="998333" y="413510"/>
                  <a:pt x="995732" y="402149"/>
                  <a:pt x="990600" y="391886"/>
                </a:cubicBezTo>
                <a:cubicBezTo>
                  <a:pt x="984749" y="380184"/>
                  <a:pt x="976085" y="370115"/>
                  <a:pt x="968828" y="359229"/>
                </a:cubicBezTo>
                <a:cubicBezTo>
                  <a:pt x="965200" y="348343"/>
                  <a:pt x="963516" y="336602"/>
                  <a:pt x="957943" y="326571"/>
                </a:cubicBezTo>
                <a:cubicBezTo>
                  <a:pt x="921834" y="261573"/>
                  <a:pt x="911657" y="258515"/>
                  <a:pt x="859971" y="206829"/>
                </a:cubicBezTo>
                <a:lnTo>
                  <a:pt x="816428" y="163286"/>
                </a:lnTo>
                <a:cubicBezTo>
                  <a:pt x="809171" y="156029"/>
                  <a:pt x="803197" y="147207"/>
                  <a:pt x="794657" y="141514"/>
                </a:cubicBezTo>
                <a:cubicBezTo>
                  <a:pt x="783771" y="134257"/>
                  <a:pt x="773359" y="126234"/>
                  <a:pt x="762000" y="119743"/>
                </a:cubicBezTo>
                <a:cubicBezTo>
                  <a:pt x="747911" y="111692"/>
                  <a:pt x="731959" y="106972"/>
                  <a:pt x="718457" y="97971"/>
                </a:cubicBezTo>
                <a:cubicBezTo>
                  <a:pt x="709917" y="92278"/>
                  <a:pt x="705225" y="81893"/>
                  <a:pt x="696685" y="76200"/>
                </a:cubicBezTo>
                <a:cubicBezTo>
                  <a:pt x="683183" y="67199"/>
                  <a:pt x="667232" y="62480"/>
                  <a:pt x="653143" y="54429"/>
                </a:cubicBezTo>
                <a:cubicBezTo>
                  <a:pt x="580689" y="13026"/>
                  <a:pt x="669209" y="48899"/>
                  <a:pt x="555171" y="10886"/>
                </a:cubicBezTo>
                <a:lnTo>
                  <a:pt x="522514" y="0"/>
                </a:lnTo>
                <a:cubicBezTo>
                  <a:pt x="460828" y="3629"/>
                  <a:pt x="398493" y="1249"/>
                  <a:pt x="337457" y="10886"/>
                </a:cubicBezTo>
                <a:cubicBezTo>
                  <a:pt x="327319" y="12487"/>
                  <a:pt x="323699" y="26246"/>
                  <a:pt x="315685" y="32657"/>
                </a:cubicBezTo>
                <a:cubicBezTo>
                  <a:pt x="305469" y="40830"/>
                  <a:pt x="293494" y="46579"/>
                  <a:pt x="283028" y="54429"/>
                </a:cubicBezTo>
                <a:cubicBezTo>
                  <a:pt x="264441" y="68369"/>
                  <a:pt x="245792" y="82342"/>
                  <a:pt x="228600" y="97971"/>
                </a:cubicBezTo>
                <a:cubicBezTo>
                  <a:pt x="205817" y="118682"/>
                  <a:pt x="187917" y="144812"/>
                  <a:pt x="163285" y="163286"/>
                </a:cubicBezTo>
                <a:cubicBezTo>
                  <a:pt x="142121" y="179160"/>
                  <a:pt x="115269" y="196092"/>
                  <a:pt x="97971" y="217714"/>
                </a:cubicBezTo>
                <a:cubicBezTo>
                  <a:pt x="43037" y="286381"/>
                  <a:pt x="107001" y="219570"/>
                  <a:pt x="54428" y="272143"/>
                </a:cubicBezTo>
                <a:cubicBezTo>
                  <a:pt x="47171" y="286657"/>
                  <a:pt x="39049" y="300771"/>
                  <a:pt x="32657" y="315686"/>
                </a:cubicBezTo>
                <a:cubicBezTo>
                  <a:pt x="28137" y="326233"/>
                  <a:pt x="26291" y="337796"/>
                  <a:pt x="21771" y="348343"/>
                </a:cubicBezTo>
                <a:cubicBezTo>
                  <a:pt x="15379" y="363258"/>
                  <a:pt x="7257" y="377372"/>
                  <a:pt x="0" y="391886"/>
                </a:cubicBezTo>
                <a:cubicBezTo>
                  <a:pt x="3628" y="471714"/>
                  <a:pt x="4513" y="551715"/>
                  <a:pt x="10885" y="631371"/>
                </a:cubicBezTo>
                <a:cubicBezTo>
                  <a:pt x="11800" y="642809"/>
                  <a:pt x="15867" y="654189"/>
                  <a:pt x="21771" y="664029"/>
                </a:cubicBezTo>
                <a:cubicBezTo>
                  <a:pt x="27051" y="672830"/>
                  <a:pt x="36286" y="678543"/>
                  <a:pt x="43543" y="685800"/>
                </a:cubicBezTo>
                <a:cubicBezTo>
                  <a:pt x="70903" y="767884"/>
                  <a:pt x="33996" y="666706"/>
                  <a:pt x="76200" y="751114"/>
                </a:cubicBezTo>
                <a:cubicBezTo>
                  <a:pt x="81332" y="761377"/>
                  <a:pt x="80720" y="774224"/>
                  <a:pt x="87085" y="783771"/>
                </a:cubicBezTo>
                <a:cubicBezTo>
                  <a:pt x="105661" y="811635"/>
                  <a:pt x="139140" y="827959"/>
                  <a:pt x="163285" y="849086"/>
                </a:cubicBezTo>
                <a:cubicBezTo>
                  <a:pt x="178733" y="862603"/>
                  <a:pt x="192314" y="878115"/>
                  <a:pt x="206828" y="892629"/>
                </a:cubicBezTo>
                <a:cubicBezTo>
                  <a:pt x="214085" y="899886"/>
                  <a:pt x="218864" y="911154"/>
                  <a:pt x="228600" y="914400"/>
                </a:cubicBezTo>
                <a:cubicBezTo>
                  <a:pt x="265235" y="926612"/>
                  <a:pt x="267139" y="925537"/>
                  <a:pt x="304800" y="947057"/>
                </a:cubicBezTo>
                <a:cubicBezTo>
                  <a:pt x="316159" y="953548"/>
                  <a:pt x="325502" y="963515"/>
                  <a:pt x="337457" y="968829"/>
                </a:cubicBezTo>
                <a:cubicBezTo>
                  <a:pt x="358428" y="978150"/>
                  <a:pt x="381000" y="983343"/>
                  <a:pt x="402771" y="990600"/>
                </a:cubicBezTo>
                <a:lnTo>
                  <a:pt x="468085" y="1012371"/>
                </a:lnTo>
                <a:lnTo>
                  <a:pt x="522514" y="1023257"/>
                </a:lnTo>
                <a:cubicBezTo>
                  <a:pt x="595085" y="1019628"/>
                  <a:pt x="667839" y="1018666"/>
                  <a:pt x="740228" y="1012371"/>
                </a:cubicBezTo>
                <a:cubicBezTo>
                  <a:pt x="751659" y="1011377"/>
                  <a:pt x="762622" y="1006617"/>
                  <a:pt x="772885" y="1001486"/>
                </a:cubicBezTo>
                <a:cubicBezTo>
                  <a:pt x="784587" y="995635"/>
                  <a:pt x="794057" y="985979"/>
                  <a:pt x="805543" y="979714"/>
                </a:cubicBezTo>
                <a:cubicBezTo>
                  <a:pt x="834035" y="964173"/>
                  <a:pt x="863600" y="950685"/>
                  <a:pt x="892628" y="936171"/>
                </a:cubicBezTo>
                <a:lnTo>
                  <a:pt x="936171" y="914400"/>
                </a:lnTo>
                <a:cubicBezTo>
                  <a:pt x="1008644" y="841927"/>
                  <a:pt x="930593" y="910241"/>
                  <a:pt x="1001485" y="870857"/>
                </a:cubicBezTo>
                <a:cubicBezTo>
                  <a:pt x="1054075" y="841640"/>
                  <a:pt x="1059661" y="824549"/>
                  <a:pt x="1110343" y="805543"/>
                </a:cubicBezTo>
                <a:cubicBezTo>
                  <a:pt x="1124351" y="800290"/>
                  <a:pt x="1139371" y="798286"/>
                  <a:pt x="1153885" y="794657"/>
                </a:cubicBezTo>
                <a:cubicBezTo>
                  <a:pt x="1161142" y="787400"/>
                  <a:pt x="1170376" y="781687"/>
                  <a:pt x="1175657" y="772886"/>
                </a:cubicBezTo>
                <a:cubicBezTo>
                  <a:pt x="1190172" y="748696"/>
                  <a:pt x="1190172" y="731762"/>
                  <a:pt x="1175657" y="707571"/>
                </a:cubicBezTo>
                <a:cubicBezTo>
                  <a:pt x="1170377" y="698770"/>
                  <a:pt x="1160296" y="693814"/>
                  <a:pt x="1153885" y="685800"/>
                </a:cubicBezTo>
                <a:cubicBezTo>
                  <a:pt x="1124856" y="649514"/>
                  <a:pt x="1143001" y="653143"/>
                  <a:pt x="1099457" y="631371"/>
                </a:cubicBezTo>
                <a:cubicBezTo>
                  <a:pt x="1096211" y="629748"/>
                  <a:pt x="1092200" y="631371"/>
                  <a:pt x="1088571" y="63137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682343" y="1748973"/>
            <a:ext cx="381000" cy="602341"/>
          </a:xfrm>
          <a:custGeom>
            <a:avLst/>
            <a:gdLst>
              <a:gd name="connsiteX0" fmla="*/ 381000 w 381000"/>
              <a:gd name="connsiteY0" fmla="*/ 58056 h 602341"/>
              <a:gd name="connsiteX1" fmla="*/ 381000 w 381000"/>
              <a:gd name="connsiteY1" fmla="*/ 232227 h 602341"/>
              <a:gd name="connsiteX2" fmla="*/ 348343 w 381000"/>
              <a:gd name="connsiteY2" fmla="*/ 362856 h 602341"/>
              <a:gd name="connsiteX3" fmla="*/ 337457 w 381000"/>
              <a:gd name="connsiteY3" fmla="*/ 395513 h 602341"/>
              <a:gd name="connsiteX4" fmla="*/ 304800 w 381000"/>
              <a:gd name="connsiteY4" fmla="*/ 439056 h 602341"/>
              <a:gd name="connsiteX5" fmla="*/ 283028 w 381000"/>
              <a:gd name="connsiteY5" fmla="*/ 460827 h 602341"/>
              <a:gd name="connsiteX6" fmla="*/ 217714 w 381000"/>
              <a:gd name="connsiteY6" fmla="*/ 537027 h 602341"/>
              <a:gd name="connsiteX7" fmla="*/ 185057 w 381000"/>
              <a:gd name="connsiteY7" fmla="*/ 547913 h 602341"/>
              <a:gd name="connsiteX8" fmla="*/ 119743 w 381000"/>
              <a:gd name="connsiteY8" fmla="*/ 591456 h 602341"/>
              <a:gd name="connsiteX9" fmla="*/ 87086 w 381000"/>
              <a:gd name="connsiteY9" fmla="*/ 602341 h 602341"/>
              <a:gd name="connsiteX10" fmla="*/ 32657 w 381000"/>
              <a:gd name="connsiteY10" fmla="*/ 591456 h 602341"/>
              <a:gd name="connsiteX11" fmla="*/ 0 w 381000"/>
              <a:gd name="connsiteY11" fmla="*/ 580570 h 60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1000" h="602341">
                <a:moveTo>
                  <a:pt x="381000" y="58056"/>
                </a:moveTo>
                <a:cubicBezTo>
                  <a:pt x="351971" y="290281"/>
                  <a:pt x="381000" y="0"/>
                  <a:pt x="381000" y="232227"/>
                </a:cubicBezTo>
                <a:cubicBezTo>
                  <a:pt x="381000" y="276199"/>
                  <a:pt x="361852" y="322330"/>
                  <a:pt x="348343" y="362856"/>
                </a:cubicBezTo>
                <a:cubicBezTo>
                  <a:pt x="344714" y="373742"/>
                  <a:pt x="344342" y="386333"/>
                  <a:pt x="337457" y="395513"/>
                </a:cubicBezTo>
                <a:cubicBezTo>
                  <a:pt x="326571" y="410027"/>
                  <a:pt x="316415" y="425118"/>
                  <a:pt x="304800" y="439056"/>
                </a:cubicBezTo>
                <a:cubicBezTo>
                  <a:pt x="298230" y="446940"/>
                  <a:pt x="289439" y="452813"/>
                  <a:pt x="283028" y="460827"/>
                </a:cubicBezTo>
                <a:cubicBezTo>
                  <a:pt x="265299" y="482988"/>
                  <a:pt x="246302" y="527497"/>
                  <a:pt x="217714" y="537027"/>
                </a:cubicBezTo>
                <a:cubicBezTo>
                  <a:pt x="206828" y="540656"/>
                  <a:pt x="195088" y="542340"/>
                  <a:pt x="185057" y="547913"/>
                </a:cubicBezTo>
                <a:cubicBezTo>
                  <a:pt x="162184" y="560620"/>
                  <a:pt x="144566" y="583182"/>
                  <a:pt x="119743" y="591456"/>
                </a:cubicBezTo>
                <a:lnTo>
                  <a:pt x="87086" y="602341"/>
                </a:lnTo>
                <a:cubicBezTo>
                  <a:pt x="68943" y="598713"/>
                  <a:pt x="50607" y="595943"/>
                  <a:pt x="32657" y="591456"/>
                </a:cubicBezTo>
                <a:cubicBezTo>
                  <a:pt x="21525" y="588673"/>
                  <a:pt x="0" y="580570"/>
                  <a:pt x="0" y="58057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459060" y="2079171"/>
            <a:ext cx="294936" cy="370115"/>
          </a:xfrm>
          <a:custGeom>
            <a:avLst/>
            <a:gdLst>
              <a:gd name="connsiteX0" fmla="*/ 277711 w 294936"/>
              <a:gd name="connsiteY0" fmla="*/ 54429 h 370115"/>
              <a:gd name="connsiteX1" fmla="*/ 277711 w 294936"/>
              <a:gd name="connsiteY1" fmla="*/ 283029 h 370115"/>
              <a:gd name="connsiteX2" fmla="*/ 266826 w 294936"/>
              <a:gd name="connsiteY2" fmla="*/ 315686 h 370115"/>
              <a:gd name="connsiteX3" fmla="*/ 179740 w 294936"/>
              <a:gd name="connsiteY3" fmla="*/ 359229 h 370115"/>
              <a:gd name="connsiteX4" fmla="*/ 147083 w 294936"/>
              <a:gd name="connsiteY4" fmla="*/ 370115 h 370115"/>
              <a:gd name="connsiteX5" fmla="*/ 92654 w 294936"/>
              <a:gd name="connsiteY5" fmla="*/ 359229 h 370115"/>
              <a:gd name="connsiteX6" fmla="*/ 59997 w 294936"/>
              <a:gd name="connsiteY6" fmla="*/ 348343 h 370115"/>
              <a:gd name="connsiteX7" fmla="*/ 38226 w 294936"/>
              <a:gd name="connsiteY7" fmla="*/ 283029 h 370115"/>
              <a:gd name="connsiteX8" fmla="*/ 27340 w 294936"/>
              <a:gd name="connsiteY8" fmla="*/ 250372 h 370115"/>
              <a:gd name="connsiteX9" fmla="*/ 16454 w 294936"/>
              <a:gd name="connsiteY9" fmla="*/ 217715 h 370115"/>
              <a:gd name="connsiteX10" fmla="*/ 27340 w 294936"/>
              <a:gd name="connsiteY10" fmla="*/ 119743 h 370115"/>
              <a:gd name="connsiteX11" fmla="*/ 179740 w 294936"/>
              <a:gd name="connsiteY11" fmla="*/ 108858 h 370115"/>
              <a:gd name="connsiteX12" fmla="*/ 245054 w 294936"/>
              <a:gd name="connsiteY12" fmla="*/ 76200 h 370115"/>
              <a:gd name="connsiteX13" fmla="*/ 255940 w 294936"/>
              <a:gd name="connsiteY13" fmla="*/ 43543 h 370115"/>
              <a:gd name="connsiteX14" fmla="*/ 190626 w 294936"/>
              <a:gd name="connsiteY14" fmla="*/ 0 h 370115"/>
              <a:gd name="connsiteX15" fmla="*/ 103540 w 294936"/>
              <a:gd name="connsiteY15" fmla="*/ 21772 h 370115"/>
              <a:gd name="connsiteX16" fmla="*/ 49111 w 294936"/>
              <a:gd name="connsiteY16" fmla="*/ 65315 h 370115"/>
              <a:gd name="connsiteX17" fmla="*/ 27340 w 294936"/>
              <a:gd name="connsiteY17" fmla="*/ 108858 h 37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4936" h="370115">
                <a:moveTo>
                  <a:pt x="277711" y="54429"/>
                </a:moveTo>
                <a:cubicBezTo>
                  <a:pt x="293527" y="165139"/>
                  <a:pt x="294936" y="136613"/>
                  <a:pt x="277711" y="283029"/>
                </a:cubicBezTo>
                <a:cubicBezTo>
                  <a:pt x="276370" y="294425"/>
                  <a:pt x="272729" y="305847"/>
                  <a:pt x="266826" y="315686"/>
                </a:cubicBezTo>
                <a:cubicBezTo>
                  <a:pt x="247826" y="347352"/>
                  <a:pt x="212307" y="348373"/>
                  <a:pt x="179740" y="359229"/>
                </a:cubicBezTo>
                <a:lnTo>
                  <a:pt x="147083" y="370115"/>
                </a:lnTo>
                <a:cubicBezTo>
                  <a:pt x="128940" y="366486"/>
                  <a:pt x="110604" y="363717"/>
                  <a:pt x="92654" y="359229"/>
                </a:cubicBezTo>
                <a:cubicBezTo>
                  <a:pt x="81522" y="356446"/>
                  <a:pt x="66666" y="357680"/>
                  <a:pt x="59997" y="348343"/>
                </a:cubicBezTo>
                <a:cubicBezTo>
                  <a:pt x="46658" y="329669"/>
                  <a:pt x="45483" y="304800"/>
                  <a:pt x="38226" y="283029"/>
                </a:cubicBezTo>
                <a:lnTo>
                  <a:pt x="27340" y="250372"/>
                </a:lnTo>
                <a:lnTo>
                  <a:pt x="16454" y="217715"/>
                </a:lnTo>
                <a:cubicBezTo>
                  <a:pt x="20083" y="185058"/>
                  <a:pt x="0" y="137969"/>
                  <a:pt x="27340" y="119743"/>
                </a:cubicBezTo>
                <a:cubicBezTo>
                  <a:pt x="69716" y="91493"/>
                  <a:pt x="129159" y="114809"/>
                  <a:pt x="179740" y="108858"/>
                </a:cubicBezTo>
                <a:cubicBezTo>
                  <a:pt x="207103" y="105639"/>
                  <a:pt x="223038" y="90878"/>
                  <a:pt x="245054" y="76200"/>
                </a:cubicBezTo>
                <a:cubicBezTo>
                  <a:pt x="248683" y="65314"/>
                  <a:pt x="259569" y="54429"/>
                  <a:pt x="255940" y="43543"/>
                </a:cubicBezTo>
                <a:cubicBezTo>
                  <a:pt x="245748" y="12965"/>
                  <a:pt x="215096" y="8157"/>
                  <a:pt x="190626" y="0"/>
                </a:cubicBezTo>
                <a:cubicBezTo>
                  <a:pt x="169922" y="4141"/>
                  <a:pt x="125857" y="10614"/>
                  <a:pt x="103540" y="21772"/>
                </a:cubicBezTo>
                <a:cubicBezTo>
                  <a:pt x="84679" y="31202"/>
                  <a:pt x="62611" y="48439"/>
                  <a:pt x="49111" y="65315"/>
                </a:cubicBezTo>
                <a:cubicBezTo>
                  <a:pt x="25327" y="95045"/>
                  <a:pt x="27340" y="86538"/>
                  <a:pt x="27340" y="10885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584371" y="1978705"/>
            <a:ext cx="67159" cy="203570"/>
          </a:xfrm>
          <a:custGeom>
            <a:avLst/>
            <a:gdLst>
              <a:gd name="connsiteX0" fmla="*/ 65315 w 67159"/>
              <a:gd name="connsiteY0" fmla="*/ 187552 h 203570"/>
              <a:gd name="connsiteX1" fmla="*/ 32658 w 67159"/>
              <a:gd name="connsiteY1" fmla="*/ 89581 h 203570"/>
              <a:gd name="connsiteX2" fmla="*/ 21772 w 67159"/>
              <a:gd name="connsiteY2" fmla="*/ 56924 h 203570"/>
              <a:gd name="connsiteX3" fmla="*/ 10886 w 67159"/>
              <a:gd name="connsiteY3" fmla="*/ 13381 h 203570"/>
              <a:gd name="connsiteX4" fmla="*/ 43543 w 67159"/>
              <a:gd name="connsiteY4" fmla="*/ 111352 h 203570"/>
              <a:gd name="connsiteX5" fmla="*/ 54429 w 67159"/>
              <a:gd name="connsiteY5" fmla="*/ 144009 h 203570"/>
              <a:gd name="connsiteX6" fmla="*/ 43543 w 67159"/>
              <a:gd name="connsiteY6" fmla="*/ 198438 h 203570"/>
              <a:gd name="connsiteX7" fmla="*/ 21772 w 67159"/>
              <a:gd name="connsiteY7" fmla="*/ 154895 h 203570"/>
              <a:gd name="connsiteX8" fmla="*/ 0 w 67159"/>
              <a:gd name="connsiteY8" fmla="*/ 89581 h 203570"/>
              <a:gd name="connsiteX9" fmla="*/ 21772 w 67159"/>
              <a:gd name="connsiteY9" fmla="*/ 89581 h 203570"/>
              <a:gd name="connsiteX10" fmla="*/ 43543 w 67159"/>
              <a:gd name="connsiteY10" fmla="*/ 122238 h 203570"/>
              <a:gd name="connsiteX11" fmla="*/ 32658 w 67159"/>
              <a:gd name="connsiteY11" fmla="*/ 89581 h 203570"/>
              <a:gd name="connsiteX12" fmla="*/ 10886 w 67159"/>
              <a:gd name="connsiteY12" fmla="*/ 67809 h 203570"/>
              <a:gd name="connsiteX13" fmla="*/ 32658 w 67159"/>
              <a:gd name="connsiteY13" fmla="*/ 100466 h 203570"/>
              <a:gd name="connsiteX14" fmla="*/ 54429 w 67159"/>
              <a:gd name="connsiteY14" fmla="*/ 165781 h 203570"/>
              <a:gd name="connsiteX15" fmla="*/ 10886 w 67159"/>
              <a:gd name="connsiteY15" fmla="*/ 89581 h 203570"/>
              <a:gd name="connsiteX16" fmla="*/ 10886 w 67159"/>
              <a:gd name="connsiteY16" fmla="*/ 67809 h 20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159" h="203570">
                <a:moveTo>
                  <a:pt x="65315" y="187552"/>
                </a:moveTo>
                <a:lnTo>
                  <a:pt x="32658" y="89581"/>
                </a:lnTo>
                <a:cubicBezTo>
                  <a:pt x="29029" y="78695"/>
                  <a:pt x="24555" y="68056"/>
                  <a:pt x="21772" y="56924"/>
                </a:cubicBezTo>
                <a:cubicBezTo>
                  <a:pt x="18143" y="42410"/>
                  <a:pt x="4195" y="0"/>
                  <a:pt x="10886" y="13381"/>
                </a:cubicBezTo>
                <a:cubicBezTo>
                  <a:pt x="10894" y="13398"/>
                  <a:pt x="38097" y="95014"/>
                  <a:pt x="43543" y="111352"/>
                </a:cubicBezTo>
                <a:lnTo>
                  <a:pt x="54429" y="144009"/>
                </a:lnTo>
                <a:cubicBezTo>
                  <a:pt x="50800" y="162152"/>
                  <a:pt x="61096" y="192587"/>
                  <a:pt x="43543" y="198438"/>
                </a:cubicBezTo>
                <a:cubicBezTo>
                  <a:pt x="28148" y="203570"/>
                  <a:pt x="27799" y="169962"/>
                  <a:pt x="21772" y="154895"/>
                </a:cubicBezTo>
                <a:cubicBezTo>
                  <a:pt x="13249" y="133587"/>
                  <a:pt x="0" y="89581"/>
                  <a:pt x="0" y="89581"/>
                </a:cubicBezTo>
                <a:cubicBezTo>
                  <a:pt x="17417" y="37330"/>
                  <a:pt x="4355" y="54746"/>
                  <a:pt x="21772" y="89581"/>
                </a:cubicBezTo>
                <a:cubicBezTo>
                  <a:pt x="27623" y="101283"/>
                  <a:pt x="36286" y="111352"/>
                  <a:pt x="43543" y="122238"/>
                </a:cubicBezTo>
                <a:cubicBezTo>
                  <a:pt x="39915" y="111352"/>
                  <a:pt x="38561" y="99420"/>
                  <a:pt x="32658" y="89581"/>
                </a:cubicBezTo>
                <a:cubicBezTo>
                  <a:pt x="27378" y="80780"/>
                  <a:pt x="10886" y="57546"/>
                  <a:pt x="10886" y="67809"/>
                </a:cubicBezTo>
                <a:cubicBezTo>
                  <a:pt x="10886" y="80892"/>
                  <a:pt x="25401" y="89580"/>
                  <a:pt x="32658" y="100466"/>
                </a:cubicBezTo>
                <a:cubicBezTo>
                  <a:pt x="39915" y="122238"/>
                  <a:pt x="67159" y="184876"/>
                  <a:pt x="54429" y="165781"/>
                </a:cubicBezTo>
                <a:cubicBezTo>
                  <a:pt x="38504" y="141893"/>
                  <a:pt x="20093" y="117201"/>
                  <a:pt x="10886" y="89581"/>
                </a:cubicBezTo>
                <a:cubicBezTo>
                  <a:pt x="8591" y="82696"/>
                  <a:pt x="10886" y="75066"/>
                  <a:pt x="10886" y="6780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595257" y="1828800"/>
            <a:ext cx="443544" cy="195943"/>
          </a:xfrm>
          <a:custGeom>
            <a:avLst/>
            <a:gdLst>
              <a:gd name="connsiteX0" fmla="*/ 435429 w 443544"/>
              <a:gd name="connsiteY0" fmla="*/ 0 h 195943"/>
              <a:gd name="connsiteX1" fmla="*/ 424543 w 443544"/>
              <a:gd name="connsiteY1" fmla="*/ 119743 h 195943"/>
              <a:gd name="connsiteX2" fmla="*/ 359229 w 443544"/>
              <a:gd name="connsiteY2" fmla="*/ 141514 h 195943"/>
              <a:gd name="connsiteX3" fmla="*/ 337457 w 443544"/>
              <a:gd name="connsiteY3" fmla="*/ 119743 h 195943"/>
              <a:gd name="connsiteX4" fmla="*/ 250372 w 443544"/>
              <a:gd name="connsiteY4" fmla="*/ 119743 h 195943"/>
              <a:gd name="connsiteX5" fmla="*/ 217714 w 443544"/>
              <a:gd name="connsiteY5" fmla="*/ 130629 h 195943"/>
              <a:gd name="connsiteX6" fmla="*/ 185057 w 443544"/>
              <a:gd name="connsiteY6" fmla="*/ 152400 h 195943"/>
              <a:gd name="connsiteX7" fmla="*/ 152400 w 443544"/>
              <a:gd name="connsiteY7" fmla="*/ 163286 h 195943"/>
              <a:gd name="connsiteX8" fmla="*/ 119743 w 443544"/>
              <a:gd name="connsiteY8" fmla="*/ 185057 h 195943"/>
              <a:gd name="connsiteX9" fmla="*/ 32657 w 443544"/>
              <a:gd name="connsiteY9" fmla="*/ 195943 h 195943"/>
              <a:gd name="connsiteX10" fmla="*/ 0 w 443544"/>
              <a:gd name="connsiteY10" fmla="*/ 185057 h 1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3544" h="195943">
                <a:moveTo>
                  <a:pt x="435429" y="0"/>
                </a:moveTo>
                <a:cubicBezTo>
                  <a:pt x="431800" y="39914"/>
                  <a:pt x="443544" y="84455"/>
                  <a:pt x="424543" y="119743"/>
                </a:cubicBezTo>
                <a:cubicBezTo>
                  <a:pt x="413663" y="139949"/>
                  <a:pt x="359229" y="141514"/>
                  <a:pt x="359229" y="141514"/>
                </a:cubicBezTo>
                <a:cubicBezTo>
                  <a:pt x="351972" y="134257"/>
                  <a:pt x="346258" y="125023"/>
                  <a:pt x="337457" y="119743"/>
                </a:cubicBezTo>
                <a:cubicBezTo>
                  <a:pt x="305395" y="100506"/>
                  <a:pt x="286791" y="110638"/>
                  <a:pt x="250372" y="119743"/>
                </a:cubicBezTo>
                <a:cubicBezTo>
                  <a:pt x="239240" y="122526"/>
                  <a:pt x="227977" y="125497"/>
                  <a:pt x="217714" y="130629"/>
                </a:cubicBezTo>
                <a:cubicBezTo>
                  <a:pt x="206012" y="136480"/>
                  <a:pt x="196759" y="146549"/>
                  <a:pt x="185057" y="152400"/>
                </a:cubicBezTo>
                <a:cubicBezTo>
                  <a:pt x="174794" y="157532"/>
                  <a:pt x="162663" y="158154"/>
                  <a:pt x="152400" y="163286"/>
                </a:cubicBezTo>
                <a:cubicBezTo>
                  <a:pt x="140698" y="169137"/>
                  <a:pt x="132365" y="181615"/>
                  <a:pt x="119743" y="185057"/>
                </a:cubicBezTo>
                <a:cubicBezTo>
                  <a:pt x="91519" y="192754"/>
                  <a:pt x="61686" y="192314"/>
                  <a:pt x="32657" y="195943"/>
                </a:cubicBezTo>
                <a:lnTo>
                  <a:pt x="0" y="185057"/>
                </a:lnTo>
              </a:path>
            </a:pathLst>
          </a:custGeom>
          <a:ln w="19050">
            <a:solidFill>
              <a:schemeClr val="tx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704114" y="2057400"/>
            <a:ext cx="97972" cy="21771"/>
          </a:xfrm>
          <a:custGeom>
            <a:avLst/>
            <a:gdLst>
              <a:gd name="connsiteX0" fmla="*/ 0 w 97972"/>
              <a:gd name="connsiteY0" fmla="*/ 21771 h 21771"/>
              <a:gd name="connsiteX1" fmla="*/ 65315 w 97972"/>
              <a:gd name="connsiteY1" fmla="*/ 10886 h 21771"/>
              <a:gd name="connsiteX2" fmla="*/ 97972 w 97972"/>
              <a:gd name="connsiteY2" fmla="*/ 0 h 2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972" h="21771">
                <a:moveTo>
                  <a:pt x="0" y="21771"/>
                </a:moveTo>
                <a:cubicBezTo>
                  <a:pt x="21772" y="18143"/>
                  <a:pt x="43769" y="15674"/>
                  <a:pt x="65315" y="10886"/>
                </a:cubicBezTo>
                <a:cubicBezTo>
                  <a:pt x="76516" y="8397"/>
                  <a:pt x="97972" y="0"/>
                  <a:pt x="97972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452108" y="2110709"/>
            <a:ext cx="186692" cy="218834"/>
          </a:xfrm>
          <a:custGeom>
            <a:avLst/>
            <a:gdLst>
              <a:gd name="connsiteX0" fmla="*/ 66949 w 186692"/>
              <a:gd name="connsiteY0" fmla="*/ 1120 h 218834"/>
              <a:gd name="connsiteX1" fmla="*/ 1635 w 186692"/>
              <a:gd name="connsiteY1" fmla="*/ 22891 h 218834"/>
              <a:gd name="connsiteX2" fmla="*/ 12521 w 186692"/>
              <a:gd name="connsiteY2" fmla="*/ 175291 h 218834"/>
              <a:gd name="connsiteX3" fmla="*/ 23406 w 186692"/>
              <a:gd name="connsiteY3" fmla="*/ 207948 h 218834"/>
              <a:gd name="connsiteX4" fmla="*/ 56063 w 186692"/>
              <a:gd name="connsiteY4" fmla="*/ 218834 h 218834"/>
              <a:gd name="connsiteX5" fmla="*/ 175806 w 186692"/>
              <a:gd name="connsiteY5" fmla="*/ 197062 h 218834"/>
              <a:gd name="connsiteX6" fmla="*/ 186692 w 186692"/>
              <a:gd name="connsiteY6" fmla="*/ 186177 h 21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692" h="218834">
                <a:moveTo>
                  <a:pt x="66949" y="1120"/>
                </a:moveTo>
                <a:cubicBezTo>
                  <a:pt x="45178" y="8377"/>
                  <a:pt x="0" y="0"/>
                  <a:pt x="1635" y="22891"/>
                </a:cubicBezTo>
                <a:cubicBezTo>
                  <a:pt x="5264" y="73691"/>
                  <a:pt x="6570" y="124710"/>
                  <a:pt x="12521" y="175291"/>
                </a:cubicBezTo>
                <a:cubicBezTo>
                  <a:pt x="13862" y="186687"/>
                  <a:pt x="15292" y="199834"/>
                  <a:pt x="23406" y="207948"/>
                </a:cubicBezTo>
                <a:cubicBezTo>
                  <a:pt x="31520" y="216062"/>
                  <a:pt x="45177" y="215205"/>
                  <a:pt x="56063" y="218834"/>
                </a:cubicBezTo>
                <a:cubicBezTo>
                  <a:pt x="86089" y="215081"/>
                  <a:pt x="142242" y="213843"/>
                  <a:pt x="175806" y="197062"/>
                </a:cubicBezTo>
                <a:cubicBezTo>
                  <a:pt x="180396" y="194767"/>
                  <a:pt x="183063" y="189805"/>
                  <a:pt x="186692" y="18617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638800" y="2177143"/>
            <a:ext cx="242181" cy="97971"/>
          </a:xfrm>
          <a:custGeom>
            <a:avLst/>
            <a:gdLst>
              <a:gd name="connsiteX0" fmla="*/ 0 w 242181"/>
              <a:gd name="connsiteY0" fmla="*/ 32657 h 97971"/>
              <a:gd name="connsiteX1" fmla="*/ 32657 w 242181"/>
              <a:gd name="connsiteY1" fmla="*/ 65314 h 97971"/>
              <a:gd name="connsiteX2" fmla="*/ 108857 w 242181"/>
              <a:gd name="connsiteY2" fmla="*/ 97971 h 97971"/>
              <a:gd name="connsiteX3" fmla="*/ 195943 w 242181"/>
              <a:gd name="connsiteY3" fmla="*/ 76200 h 97971"/>
              <a:gd name="connsiteX4" fmla="*/ 239486 w 242181"/>
              <a:gd name="connsiteY4" fmla="*/ 21771 h 97971"/>
              <a:gd name="connsiteX5" fmla="*/ 239486 w 242181"/>
              <a:gd name="connsiteY5" fmla="*/ 0 h 9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181" h="97971">
                <a:moveTo>
                  <a:pt x="0" y="32657"/>
                </a:moveTo>
                <a:cubicBezTo>
                  <a:pt x="10886" y="43543"/>
                  <a:pt x="20130" y="56366"/>
                  <a:pt x="32657" y="65314"/>
                </a:cubicBezTo>
                <a:cubicBezTo>
                  <a:pt x="56200" y="82131"/>
                  <a:pt x="82204" y="89087"/>
                  <a:pt x="108857" y="97971"/>
                </a:cubicBezTo>
                <a:cubicBezTo>
                  <a:pt x="120566" y="95629"/>
                  <a:pt x="179205" y="86243"/>
                  <a:pt x="195943" y="76200"/>
                </a:cubicBezTo>
                <a:cubicBezTo>
                  <a:pt x="209093" y="68309"/>
                  <a:pt x="234803" y="33479"/>
                  <a:pt x="239486" y="21771"/>
                </a:cubicBezTo>
                <a:cubicBezTo>
                  <a:pt x="242181" y="15033"/>
                  <a:pt x="239486" y="7257"/>
                  <a:pt x="239486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311639" y="2051229"/>
            <a:ext cx="218304" cy="202114"/>
          </a:xfrm>
          <a:custGeom>
            <a:avLst/>
            <a:gdLst>
              <a:gd name="connsiteX0" fmla="*/ 218304 w 218304"/>
              <a:gd name="connsiteY0" fmla="*/ 17057 h 202114"/>
              <a:gd name="connsiteX1" fmla="*/ 109447 w 218304"/>
              <a:gd name="connsiteY1" fmla="*/ 17057 h 202114"/>
              <a:gd name="connsiteX2" fmla="*/ 44132 w 218304"/>
              <a:gd name="connsiteY2" fmla="*/ 38828 h 202114"/>
              <a:gd name="connsiteX3" fmla="*/ 22361 w 218304"/>
              <a:gd name="connsiteY3" fmla="*/ 60600 h 202114"/>
              <a:gd name="connsiteX4" fmla="*/ 11475 w 218304"/>
              <a:gd name="connsiteY4" fmla="*/ 202114 h 2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304" h="202114">
                <a:moveTo>
                  <a:pt x="218304" y="17057"/>
                </a:moveTo>
                <a:cubicBezTo>
                  <a:pt x="167408" y="91"/>
                  <a:pt x="183362" y="0"/>
                  <a:pt x="109447" y="17057"/>
                </a:cubicBezTo>
                <a:cubicBezTo>
                  <a:pt x="87085" y="22217"/>
                  <a:pt x="44132" y="38828"/>
                  <a:pt x="44132" y="38828"/>
                </a:cubicBezTo>
                <a:cubicBezTo>
                  <a:pt x="36875" y="46085"/>
                  <a:pt x="27641" y="51799"/>
                  <a:pt x="22361" y="60600"/>
                </a:cubicBezTo>
                <a:cubicBezTo>
                  <a:pt x="0" y="97869"/>
                  <a:pt x="11475" y="176056"/>
                  <a:pt x="11475" y="20211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070006" y="1592136"/>
            <a:ext cx="557908" cy="387827"/>
          </a:xfrm>
          <a:custGeom>
            <a:avLst/>
            <a:gdLst>
              <a:gd name="connsiteX0" fmla="*/ 492594 w 557908"/>
              <a:gd name="connsiteY0" fmla="*/ 95150 h 387827"/>
              <a:gd name="connsiteX1" fmla="*/ 394623 w 557908"/>
              <a:gd name="connsiteY1" fmla="*/ 116921 h 387827"/>
              <a:gd name="connsiteX2" fmla="*/ 361965 w 557908"/>
              <a:gd name="connsiteY2" fmla="*/ 127807 h 387827"/>
              <a:gd name="connsiteX3" fmla="*/ 253108 w 557908"/>
              <a:gd name="connsiteY3" fmla="*/ 116921 h 387827"/>
              <a:gd name="connsiteX4" fmla="*/ 220451 w 557908"/>
              <a:gd name="connsiteY4" fmla="*/ 106035 h 387827"/>
              <a:gd name="connsiteX5" fmla="*/ 176908 w 557908"/>
              <a:gd name="connsiteY5" fmla="*/ 95150 h 387827"/>
              <a:gd name="connsiteX6" fmla="*/ 111594 w 557908"/>
              <a:gd name="connsiteY6" fmla="*/ 73378 h 387827"/>
              <a:gd name="connsiteX7" fmla="*/ 78937 w 557908"/>
              <a:gd name="connsiteY7" fmla="*/ 62493 h 387827"/>
              <a:gd name="connsiteX8" fmla="*/ 46280 w 557908"/>
              <a:gd name="connsiteY8" fmla="*/ 51607 h 387827"/>
              <a:gd name="connsiteX9" fmla="*/ 2737 w 557908"/>
              <a:gd name="connsiteY9" fmla="*/ 51607 h 387827"/>
              <a:gd name="connsiteX10" fmla="*/ 13623 w 557908"/>
              <a:gd name="connsiteY10" fmla="*/ 116921 h 387827"/>
              <a:gd name="connsiteX11" fmla="*/ 57165 w 557908"/>
              <a:gd name="connsiteY11" fmla="*/ 204007 h 387827"/>
              <a:gd name="connsiteX12" fmla="*/ 133365 w 557908"/>
              <a:gd name="connsiteY12" fmla="*/ 291093 h 387827"/>
              <a:gd name="connsiteX13" fmla="*/ 166023 w 557908"/>
              <a:gd name="connsiteY13" fmla="*/ 301978 h 387827"/>
              <a:gd name="connsiteX14" fmla="*/ 187794 w 557908"/>
              <a:gd name="connsiteY14" fmla="*/ 323750 h 387827"/>
              <a:gd name="connsiteX15" fmla="*/ 285765 w 557908"/>
              <a:gd name="connsiteY15" fmla="*/ 345521 h 387827"/>
              <a:gd name="connsiteX16" fmla="*/ 536137 w 557908"/>
              <a:gd name="connsiteY16" fmla="*/ 312864 h 387827"/>
              <a:gd name="connsiteX17" fmla="*/ 557908 w 557908"/>
              <a:gd name="connsiteY17" fmla="*/ 280207 h 387827"/>
              <a:gd name="connsiteX18" fmla="*/ 525251 w 557908"/>
              <a:gd name="connsiteY18" fmla="*/ 127807 h 387827"/>
              <a:gd name="connsiteX19" fmla="*/ 503480 w 557908"/>
              <a:gd name="connsiteY19" fmla="*/ 106035 h 387827"/>
              <a:gd name="connsiteX20" fmla="*/ 492594 w 557908"/>
              <a:gd name="connsiteY20" fmla="*/ 95150 h 38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57908" h="387827">
                <a:moveTo>
                  <a:pt x="492594" y="95150"/>
                </a:moveTo>
                <a:cubicBezTo>
                  <a:pt x="474451" y="96964"/>
                  <a:pt x="509580" y="91375"/>
                  <a:pt x="394623" y="116921"/>
                </a:cubicBezTo>
                <a:cubicBezTo>
                  <a:pt x="383421" y="119410"/>
                  <a:pt x="372851" y="124178"/>
                  <a:pt x="361965" y="127807"/>
                </a:cubicBezTo>
                <a:cubicBezTo>
                  <a:pt x="325679" y="124178"/>
                  <a:pt x="289151" y="122466"/>
                  <a:pt x="253108" y="116921"/>
                </a:cubicBezTo>
                <a:cubicBezTo>
                  <a:pt x="241767" y="115176"/>
                  <a:pt x="231484" y="109187"/>
                  <a:pt x="220451" y="106035"/>
                </a:cubicBezTo>
                <a:cubicBezTo>
                  <a:pt x="206066" y="101925"/>
                  <a:pt x="191238" y="99449"/>
                  <a:pt x="176908" y="95150"/>
                </a:cubicBezTo>
                <a:cubicBezTo>
                  <a:pt x="154927" y="88556"/>
                  <a:pt x="133365" y="80635"/>
                  <a:pt x="111594" y="73378"/>
                </a:cubicBezTo>
                <a:lnTo>
                  <a:pt x="78937" y="62493"/>
                </a:lnTo>
                <a:lnTo>
                  <a:pt x="46280" y="51607"/>
                </a:lnTo>
                <a:cubicBezTo>
                  <a:pt x="39829" y="45156"/>
                  <a:pt x="9187" y="0"/>
                  <a:pt x="2737" y="51607"/>
                </a:cubicBezTo>
                <a:cubicBezTo>
                  <a:pt x="0" y="73508"/>
                  <a:pt x="8270" y="95508"/>
                  <a:pt x="13623" y="116921"/>
                </a:cubicBezTo>
                <a:cubicBezTo>
                  <a:pt x="37266" y="211492"/>
                  <a:pt x="19781" y="157277"/>
                  <a:pt x="57165" y="204007"/>
                </a:cubicBezTo>
                <a:cubicBezTo>
                  <a:pt x="79371" y="231765"/>
                  <a:pt x="96747" y="278888"/>
                  <a:pt x="133365" y="291093"/>
                </a:cubicBezTo>
                <a:lnTo>
                  <a:pt x="166023" y="301978"/>
                </a:lnTo>
                <a:cubicBezTo>
                  <a:pt x="173280" y="309235"/>
                  <a:pt x="178993" y="318470"/>
                  <a:pt x="187794" y="323750"/>
                </a:cubicBezTo>
                <a:cubicBezTo>
                  <a:pt x="208405" y="336117"/>
                  <a:pt x="272582" y="343324"/>
                  <a:pt x="285765" y="345521"/>
                </a:cubicBezTo>
                <a:cubicBezTo>
                  <a:pt x="407584" y="339720"/>
                  <a:pt x="476166" y="387827"/>
                  <a:pt x="536137" y="312864"/>
                </a:cubicBezTo>
                <a:cubicBezTo>
                  <a:pt x="544310" y="302648"/>
                  <a:pt x="550651" y="291093"/>
                  <a:pt x="557908" y="280207"/>
                </a:cubicBezTo>
                <a:cubicBezTo>
                  <a:pt x="555474" y="260736"/>
                  <a:pt x="547412" y="149969"/>
                  <a:pt x="525251" y="127807"/>
                </a:cubicBezTo>
                <a:cubicBezTo>
                  <a:pt x="517994" y="120550"/>
                  <a:pt x="513216" y="109281"/>
                  <a:pt x="503480" y="106035"/>
                </a:cubicBezTo>
                <a:cubicBezTo>
                  <a:pt x="489711" y="101445"/>
                  <a:pt x="510737" y="93336"/>
                  <a:pt x="492594" y="9515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072743" y="1687286"/>
            <a:ext cx="544286" cy="130628"/>
          </a:xfrm>
          <a:custGeom>
            <a:avLst/>
            <a:gdLst>
              <a:gd name="connsiteX0" fmla="*/ 544286 w 544286"/>
              <a:gd name="connsiteY0" fmla="*/ 97971 h 130628"/>
              <a:gd name="connsiteX1" fmla="*/ 468086 w 544286"/>
              <a:gd name="connsiteY1" fmla="*/ 108857 h 130628"/>
              <a:gd name="connsiteX2" fmla="*/ 435428 w 544286"/>
              <a:gd name="connsiteY2" fmla="*/ 119743 h 130628"/>
              <a:gd name="connsiteX3" fmla="*/ 391886 w 544286"/>
              <a:gd name="connsiteY3" fmla="*/ 130628 h 130628"/>
              <a:gd name="connsiteX4" fmla="*/ 195943 w 544286"/>
              <a:gd name="connsiteY4" fmla="*/ 119743 h 130628"/>
              <a:gd name="connsiteX5" fmla="*/ 163286 w 544286"/>
              <a:gd name="connsiteY5" fmla="*/ 108857 h 130628"/>
              <a:gd name="connsiteX6" fmla="*/ 97971 w 544286"/>
              <a:gd name="connsiteY6" fmla="*/ 65314 h 130628"/>
              <a:gd name="connsiteX7" fmla="*/ 65314 w 544286"/>
              <a:gd name="connsiteY7" fmla="*/ 43543 h 130628"/>
              <a:gd name="connsiteX8" fmla="*/ 43543 w 544286"/>
              <a:gd name="connsiteY8" fmla="*/ 21771 h 130628"/>
              <a:gd name="connsiteX9" fmla="*/ 0 w 544286"/>
              <a:gd name="connsiteY9" fmla="*/ 0 h 13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4286" h="130628">
                <a:moveTo>
                  <a:pt x="544286" y="97971"/>
                </a:moveTo>
                <a:cubicBezTo>
                  <a:pt x="518886" y="101600"/>
                  <a:pt x="493246" y="103825"/>
                  <a:pt x="468086" y="108857"/>
                </a:cubicBezTo>
                <a:cubicBezTo>
                  <a:pt x="456834" y="111107"/>
                  <a:pt x="446461" y="116591"/>
                  <a:pt x="435428" y="119743"/>
                </a:cubicBezTo>
                <a:cubicBezTo>
                  <a:pt x="421043" y="123853"/>
                  <a:pt x="406400" y="127000"/>
                  <a:pt x="391886" y="130628"/>
                </a:cubicBezTo>
                <a:cubicBezTo>
                  <a:pt x="326572" y="127000"/>
                  <a:pt x="261063" y="125945"/>
                  <a:pt x="195943" y="119743"/>
                </a:cubicBezTo>
                <a:cubicBezTo>
                  <a:pt x="184520" y="118655"/>
                  <a:pt x="173317" y="114430"/>
                  <a:pt x="163286" y="108857"/>
                </a:cubicBezTo>
                <a:cubicBezTo>
                  <a:pt x="140413" y="96150"/>
                  <a:pt x="119743" y="79828"/>
                  <a:pt x="97971" y="65314"/>
                </a:cubicBezTo>
                <a:cubicBezTo>
                  <a:pt x="87085" y="58057"/>
                  <a:pt x="74565" y="52794"/>
                  <a:pt x="65314" y="43543"/>
                </a:cubicBezTo>
                <a:cubicBezTo>
                  <a:pt x="58057" y="36286"/>
                  <a:pt x="52082" y="27464"/>
                  <a:pt x="43543" y="21771"/>
                </a:cubicBezTo>
                <a:cubicBezTo>
                  <a:pt x="30041" y="12770"/>
                  <a:pt x="0" y="0"/>
                  <a:pt x="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486400" y="1709057"/>
            <a:ext cx="22495" cy="228600"/>
          </a:xfrm>
          <a:custGeom>
            <a:avLst/>
            <a:gdLst>
              <a:gd name="connsiteX0" fmla="*/ 0 w 22495"/>
              <a:gd name="connsiteY0" fmla="*/ 0 h 228600"/>
              <a:gd name="connsiteX1" fmla="*/ 10886 w 22495"/>
              <a:gd name="connsiteY1" fmla="*/ 32657 h 228600"/>
              <a:gd name="connsiteX2" fmla="*/ 21771 w 22495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95" h="228600">
                <a:moveTo>
                  <a:pt x="0" y="0"/>
                </a:moveTo>
                <a:cubicBezTo>
                  <a:pt x="3629" y="10886"/>
                  <a:pt x="9619" y="21253"/>
                  <a:pt x="10886" y="32657"/>
                </a:cubicBezTo>
                <a:cubicBezTo>
                  <a:pt x="22495" y="137141"/>
                  <a:pt x="21771" y="155295"/>
                  <a:pt x="21771" y="2286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5312229" y="1709057"/>
            <a:ext cx="43542" cy="239486"/>
          </a:xfrm>
          <a:custGeom>
            <a:avLst/>
            <a:gdLst>
              <a:gd name="connsiteX0" fmla="*/ 10885 w 43542"/>
              <a:gd name="connsiteY0" fmla="*/ 0 h 239486"/>
              <a:gd name="connsiteX1" fmla="*/ 0 w 43542"/>
              <a:gd name="connsiteY1" fmla="*/ 32657 h 239486"/>
              <a:gd name="connsiteX2" fmla="*/ 21771 w 43542"/>
              <a:gd name="connsiteY2" fmla="*/ 152400 h 239486"/>
              <a:gd name="connsiteX3" fmla="*/ 43542 w 43542"/>
              <a:gd name="connsiteY3" fmla="*/ 239486 h 23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42" h="239486">
                <a:moveTo>
                  <a:pt x="10885" y="0"/>
                </a:moveTo>
                <a:cubicBezTo>
                  <a:pt x="7257" y="10886"/>
                  <a:pt x="0" y="21183"/>
                  <a:pt x="0" y="32657"/>
                </a:cubicBezTo>
                <a:cubicBezTo>
                  <a:pt x="0" y="88006"/>
                  <a:pt x="12243" y="104759"/>
                  <a:pt x="21771" y="152400"/>
                </a:cubicBezTo>
                <a:cubicBezTo>
                  <a:pt x="38065" y="233865"/>
                  <a:pt x="21289" y="194977"/>
                  <a:pt x="43542" y="23948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192486" y="1676400"/>
            <a:ext cx="21771" cy="185057"/>
          </a:xfrm>
          <a:custGeom>
            <a:avLst/>
            <a:gdLst>
              <a:gd name="connsiteX0" fmla="*/ 21771 w 21771"/>
              <a:gd name="connsiteY0" fmla="*/ 0 h 185057"/>
              <a:gd name="connsiteX1" fmla="*/ 10885 w 21771"/>
              <a:gd name="connsiteY1" fmla="*/ 152400 h 185057"/>
              <a:gd name="connsiteX2" fmla="*/ 0 w 21771"/>
              <a:gd name="connsiteY2" fmla="*/ 185057 h 18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71" h="185057">
                <a:moveTo>
                  <a:pt x="21771" y="0"/>
                </a:moveTo>
                <a:cubicBezTo>
                  <a:pt x="18142" y="50800"/>
                  <a:pt x="16836" y="101819"/>
                  <a:pt x="10885" y="152400"/>
                </a:cubicBezTo>
                <a:cubicBezTo>
                  <a:pt x="9544" y="163796"/>
                  <a:pt x="0" y="185057"/>
                  <a:pt x="0" y="18505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5421086" y="1719943"/>
            <a:ext cx="31538" cy="228600"/>
          </a:xfrm>
          <a:custGeom>
            <a:avLst/>
            <a:gdLst>
              <a:gd name="connsiteX0" fmla="*/ 0 w 31538"/>
              <a:gd name="connsiteY0" fmla="*/ 0 h 228600"/>
              <a:gd name="connsiteX1" fmla="*/ 10885 w 31538"/>
              <a:gd name="connsiteY1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538" h="228600">
                <a:moveTo>
                  <a:pt x="0" y="0"/>
                </a:moveTo>
                <a:cubicBezTo>
                  <a:pt x="31538" y="94620"/>
                  <a:pt x="10885" y="21183"/>
                  <a:pt x="10885" y="2286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105400" y="1219200"/>
            <a:ext cx="1524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562600" y="1295400"/>
            <a:ext cx="1524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421086" y="1217675"/>
            <a:ext cx="381000" cy="404296"/>
          </a:xfrm>
          <a:custGeom>
            <a:avLst/>
            <a:gdLst>
              <a:gd name="connsiteX0" fmla="*/ 228600 w 381000"/>
              <a:gd name="connsiteY0" fmla="*/ 88611 h 404296"/>
              <a:gd name="connsiteX1" fmla="*/ 206828 w 381000"/>
              <a:gd name="connsiteY1" fmla="*/ 55954 h 404296"/>
              <a:gd name="connsiteX2" fmla="*/ 195943 w 381000"/>
              <a:gd name="connsiteY2" fmla="*/ 23296 h 404296"/>
              <a:gd name="connsiteX3" fmla="*/ 163285 w 381000"/>
              <a:gd name="connsiteY3" fmla="*/ 12411 h 404296"/>
              <a:gd name="connsiteX4" fmla="*/ 43543 w 381000"/>
              <a:gd name="connsiteY4" fmla="*/ 45068 h 404296"/>
              <a:gd name="connsiteX5" fmla="*/ 0 w 381000"/>
              <a:gd name="connsiteY5" fmla="*/ 110382 h 404296"/>
              <a:gd name="connsiteX6" fmla="*/ 32657 w 381000"/>
              <a:gd name="connsiteY6" fmla="*/ 273668 h 404296"/>
              <a:gd name="connsiteX7" fmla="*/ 43543 w 381000"/>
              <a:gd name="connsiteY7" fmla="*/ 306325 h 404296"/>
              <a:gd name="connsiteX8" fmla="*/ 76200 w 381000"/>
              <a:gd name="connsiteY8" fmla="*/ 338982 h 404296"/>
              <a:gd name="connsiteX9" fmla="*/ 119743 w 381000"/>
              <a:gd name="connsiteY9" fmla="*/ 393411 h 404296"/>
              <a:gd name="connsiteX10" fmla="*/ 152400 w 381000"/>
              <a:gd name="connsiteY10" fmla="*/ 404296 h 404296"/>
              <a:gd name="connsiteX11" fmla="*/ 304800 w 381000"/>
              <a:gd name="connsiteY11" fmla="*/ 382525 h 404296"/>
              <a:gd name="connsiteX12" fmla="*/ 337457 w 381000"/>
              <a:gd name="connsiteY12" fmla="*/ 360754 h 404296"/>
              <a:gd name="connsiteX13" fmla="*/ 381000 w 381000"/>
              <a:gd name="connsiteY13" fmla="*/ 317211 h 404296"/>
              <a:gd name="connsiteX14" fmla="*/ 370114 w 381000"/>
              <a:gd name="connsiteY14" fmla="*/ 164811 h 404296"/>
              <a:gd name="connsiteX15" fmla="*/ 359228 w 381000"/>
              <a:gd name="connsiteY15" fmla="*/ 132154 h 404296"/>
              <a:gd name="connsiteX16" fmla="*/ 315685 w 381000"/>
              <a:gd name="connsiteY16" fmla="*/ 66839 h 404296"/>
              <a:gd name="connsiteX17" fmla="*/ 283028 w 381000"/>
              <a:gd name="connsiteY17" fmla="*/ 45068 h 404296"/>
              <a:gd name="connsiteX18" fmla="*/ 217714 w 381000"/>
              <a:gd name="connsiteY18" fmla="*/ 12411 h 404296"/>
              <a:gd name="connsiteX19" fmla="*/ 119743 w 381000"/>
              <a:gd name="connsiteY19" fmla="*/ 23296 h 40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81000" h="404296">
                <a:moveTo>
                  <a:pt x="228600" y="88611"/>
                </a:moveTo>
                <a:cubicBezTo>
                  <a:pt x="221343" y="77725"/>
                  <a:pt x="212679" y="67656"/>
                  <a:pt x="206828" y="55954"/>
                </a:cubicBezTo>
                <a:cubicBezTo>
                  <a:pt x="201696" y="45691"/>
                  <a:pt x="204057" y="31410"/>
                  <a:pt x="195943" y="23296"/>
                </a:cubicBezTo>
                <a:cubicBezTo>
                  <a:pt x="187829" y="15182"/>
                  <a:pt x="174171" y="16039"/>
                  <a:pt x="163285" y="12411"/>
                </a:cubicBezTo>
                <a:cubicBezTo>
                  <a:pt x="122841" y="17466"/>
                  <a:pt x="73876" y="10401"/>
                  <a:pt x="43543" y="45068"/>
                </a:cubicBezTo>
                <a:cubicBezTo>
                  <a:pt x="26313" y="64760"/>
                  <a:pt x="0" y="110382"/>
                  <a:pt x="0" y="110382"/>
                </a:cubicBezTo>
                <a:cubicBezTo>
                  <a:pt x="13419" y="231163"/>
                  <a:pt x="494" y="177182"/>
                  <a:pt x="32657" y="273668"/>
                </a:cubicBezTo>
                <a:cubicBezTo>
                  <a:pt x="36286" y="284554"/>
                  <a:pt x="35429" y="298211"/>
                  <a:pt x="43543" y="306325"/>
                </a:cubicBezTo>
                <a:cubicBezTo>
                  <a:pt x="54429" y="317211"/>
                  <a:pt x="66345" y="327155"/>
                  <a:pt x="76200" y="338982"/>
                </a:cubicBezTo>
                <a:cubicBezTo>
                  <a:pt x="91033" y="356782"/>
                  <a:pt x="98629" y="380743"/>
                  <a:pt x="119743" y="393411"/>
                </a:cubicBezTo>
                <a:cubicBezTo>
                  <a:pt x="129582" y="399314"/>
                  <a:pt x="141514" y="400668"/>
                  <a:pt x="152400" y="404296"/>
                </a:cubicBezTo>
                <a:cubicBezTo>
                  <a:pt x="183001" y="401514"/>
                  <a:pt x="262914" y="403468"/>
                  <a:pt x="304800" y="382525"/>
                </a:cubicBezTo>
                <a:cubicBezTo>
                  <a:pt x="316502" y="376674"/>
                  <a:pt x="327524" y="369268"/>
                  <a:pt x="337457" y="360754"/>
                </a:cubicBezTo>
                <a:cubicBezTo>
                  <a:pt x="353042" y="347396"/>
                  <a:pt x="381000" y="317211"/>
                  <a:pt x="381000" y="317211"/>
                </a:cubicBezTo>
                <a:cubicBezTo>
                  <a:pt x="377371" y="266411"/>
                  <a:pt x="376065" y="215392"/>
                  <a:pt x="370114" y="164811"/>
                </a:cubicBezTo>
                <a:cubicBezTo>
                  <a:pt x="368773" y="153415"/>
                  <a:pt x="364801" y="142185"/>
                  <a:pt x="359228" y="132154"/>
                </a:cubicBezTo>
                <a:cubicBezTo>
                  <a:pt x="346521" y="109281"/>
                  <a:pt x="337457" y="81353"/>
                  <a:pt x="315685" y="66839"/>
                </a:cubicBezTo>
                <a:cubicBezTo>
                  <a:pt x="304799" y="59582"/>
                  <a:pt x="294730" y="50919"/>
                  <a:pt x="283028" y="45068"/>
                </a:cubicBezTo>
                <a:cubicBezTo>
                  <a:pt x="192891" y="0"/>
                  <a:pt x="311304" y="74803"/>
                  <a:pt x="217714" y="12411"/>
                </a:cubicBezTo>
                <a:lnTo>
                  <a:pt x="119743" y="23296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974771" y="1186543"/>
            <a:ext cx="528163" cy="337457"/>
          </a:xfrm>
          <a:custGeom>
            <a:avLst/>
            <a:gdLst>
              <a:gd name="connsiteX0" fmla="*/ 315686 w 528163"/>
              <a:gd name="connsiteY0" fmla="*/ 32657 h 337457"/>
              <a:gd name="connsiteX1" fmla="*/ 424543 w 528163"/>
              <a:gd name="connsiteY1" fmla="*/ 54428 h 337457"/>
              <a:gd name="connsiteX2" fmla="*/ 468086 w 528163"/>
              <a:gd name="connsiteY2" fmla="*/ 108857 h 337457"/>
              <a:gd name="connsiteX3" fmla="*/ 489858 w 528163"/>
              <a:gd name="connsiteY3" fmla="*/ 130628 h 337457"/>
              <a:gd name="connsiteX4" fmla="*/ 500743 w 528163"/>
              <a:gd name="connsiteY4" fmla="*/ 239486 h 337457"/>
              <a:gd name="connsiteX5" fmla="*/ 457200 w 528163"/>
              <a:gd name="connsiteY5" fmla="*/ 261257 h 337457"/>
              <a:gd name="connsiteX6" fmla="*/ 424543 w 528163"/>
              <a:gd name="connsiteY6" fmla="*/ 283028 h 337457"/>
              <a:gd name="connsiteX7" fmla="*/ 391886 w 528163"/>
              <a:gd name="connsiteY7" fmla="*/ 293914 h 337457"/>
              <a:gd name="connsiteX8" fmla="*/ 326572 w 528163"/>
              <a:gd name="connsiteY8" fmla="*/ 326571 h 337457"/>
              <a:gd name="connsiteX9" fmla="*/ 239486 w 528163"/>
              <a:gd name="connsiteY9" fmla="*/ 337457 h 337457"/>
              <a:gd name="connsiteX10" fmla="*/ 54429 w 528163"/>
              <a:gd name="connsiteY10" fmla="*/ 326571 h 337457"/>
              <a:gd name="connsiteX11" fmla="*/ 21772 w 528163"/>
              <a:gd name="connsiteY11" fmla="*/ 304800 h 337457"/>
              <a:gd name="connsiteX12" fmla="*/ 0 w 528163"/>
              <a:gd name="connsiteY12" fmla="*/ 239486 h 337457"/>
              <a:gd name="connsiteX13" fmla="*/ 10886 w 528163"/>
              <a:gd name="connsiteY13" fmla="*/ 119743 h 337457"/>
              <a:gd name="connsiteX14" fmla="*/ 21772 w 528163"/>
              <a:gd name="connsiteY14" fmla="*/ 76200 h 337457"/>
              <a:gd name="connsiteX15" fmla="*/ 152400 w 528163"/>
              <a:gd name="connsiteY15" fmla="*/ 10886 h 337457"/>
              <a:gd name="connsiteX16" fmla="*/ 185058 w 528163"/>
              <a:gd name="connsiteY16" fmla="*/ 0 h 337457"/>
              <a:gd name="connsiteX17" fmla="*/ 348343 w 528163"/>
              <a:gd name="connsiteY17" fmla="*/ 10886 h 337457"/>
              <a:gd name="connsiteX18" fmla="*/ 381000 w 528163"/>
              <a:gd name="connsiteY18" fmla="*/ 21771 h 337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28163" h="337457">
                <a:moveTo>
                  <a:pt x="315686" y="32657"/>
                </a:moveTo>
                <a:cubicBezTo>
                  <a:pt x="328892" y="34544"/>
                  <a:pt x="400796" y="40180"/>
                  <a:pt x="424543" y="54428"/>
                </a:cubicBezTo>
                <a:cubicBezTo>
                  <a:pt x="444762" y="66559"/>
                  <a:pt x="454393" y="91741"/>
                  <a:pt x="468086" y="108857"/>
                </a:cubicBezTo>
                <a:cubicBezTo>
                  <a:pt x="474497" y="116871"/>
                  <a:pt x="482601" y="123371"/>
                  <a:pt x="489858" y="130628"/>
                </a:cubicBezTo>
                <a:cubicBezTo>
                  <a:pt x="499536" y="159664"/>
                  <a:pt x="528163" y="206583"/>
                  <a:pt x="500743" y="239486"/>
                </a:cubicBezTo>
                <a:cubicBezTo>
                  <a:pt x="490354" y="251952"/>
                  <a:pt x="471289" y="253206"/>
                  <a:pt x="457200" y="261257"/>
                </a:cubicBezTo>
                <a:cubicBezTo>
                  <a:pt x="445841" y="267748"/>
                  <a:pt x="436245" y="277177"/>
                  <a:pt x="424543" y="283028"/>
                </a:cubicBezTo>
                <a:cubicBezTo>
                  <a:pt x="414280" y="288160"/>
                  <a:pt x="402149" y="288782"/>
                  <a:pt x="391886" y="293914"/>
                </a:cubicBezTo>
                <a:cubicBezTo>
                  <a:pt x="352041" y="313837"/>
                  <a:pt x="369571" y="318753"/>
                  <a:pt x="326572" y="326571"/>
                </a:cubicBezTo>
                <a:cubicBezTo>
                  <a:pt x="297789" y="331804"/>
                  <a:pt x="268515" y="333828"/>
                  <a:pt x="239486" y="337457"/>
                </a:cubicBezTo>
                <a:cubicBezTo>
                  <a:pt x="177800" y="333828"/>
                  <a:pt x="115538" y="335737"/>
                  <a:pt x="54429" y="326571"/>
                </a:cubicBezTo>
                <a:cubicBezTo>
                  <a:pt x="41491" y="324630"/>
                  <a:pt x="28706" y="315894"/>
                  <a:pt x="21772" y="304800"/>
                </a:cubicBezTo>
                <a:cubicBezTo>
                  <a:pt x="9609" y="285339"/>
                  <a:pt x="0" y="239486"/>
                  <a:pt x="0" y="239486"/>
                </a:cubicBezTo>
                <a:cubicBezTo>
                  <a:pt x="3629" y="199572"/>
                  <a:pt x="5589" y="159470"/>
                  <a:pt x="10886" y="119743"/>
                </a:cubicBezTo>
                <a:cubicBezTo>
                  <a:pt x="12863" y="104913"/>
                  <a:pt x="11920" y="87459"/>
                  <a:pt x="21772" y="76200"/>
                </a:cubicBezTo>
                <a:cubicBezTo>
                  <a:pt x="56529" y="36477"/>
                  <a:pt x="105810" y="26416"/>
                  <a:pt x="152400" y="10886"/>
                </a:cubicBezTo>
                <a:lnTo>
                  <a:pt x="185058" y="0"/>
                </a:lnTo>
                <a:cubicBezTo>
                  <a:pt x="239486" y="3629"/>
                  <a:pt x="294127" y="4862"/>
                  <a:pt x="348343" y="10886"/>
                </a:cubicBezTo>
                <a:cubicBezTo>
                  <a:pt x="359747" y="12153"/>
                  <a:pt x="381000" y="21771"/>
                  <a:pt x="381000" y="21771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780314" y="1204398"/>
            <a:ext cx="178762" cy="167202"/>
          </a:xfrm>
          <a:custGeom>
            <a:avLst/>
            <a:gdLst>
              <a:gd name="connsiteX0" fmla="*/ 0 w 178762"/>
              <a:gd name="connsiteY0" fmla="*/ 167202 h 167202"/>
              <a:gd name="connsiteX1" fmla="*/ 32657 w 178762"/>
              <a:gd name="connsiteY1" fmla="*/ 101888 h 167202"/>
              <a:gd name="connsiteX2" fmla="*/ 108857 w 178762"/>
              <a:gd name="connsiteY2" fmla="*/ 14802 h 167202"/>
              <a:gd name="connsiteX3" fmla="*/ 174172 w 178762"/>
              <a:gd name="connsiteY3" fmla="*/ 47459 h 167202"/>
              <a:gd name="connsiteX4" fmla="*/ 174172 w 178762"/>
              <a:gd name="connsiteY4" fmla="*/ 91002 h 16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762" h="167202">
                <a:moveTo>
                  <a:pt x="0" y="167202"/>
                </a:moveTo>
                <a:cubicBezTo>
                  <a:pt x="10277" y="136371"/>
                  <a:pt x="9932" y="127859"/>
                  <a:pt x="32657" y="101888"/>
                </a:cubicBezTo>
                <a:cubicBezTo>
                  <a:pt x="121808" y="0"/>
                  <a:pt x="59866" y="88290"/>
                  <a:pt x="108857" y="14802"/>
                </a:cubicBezTo>
                <a:cubicBezTo>
                  <a:pt x="128058" y="19602"/>
                  <a:pt x="165349" y="20991"/>
                  <a:pt x="174172" y="47459"/>
                </a:cubicBezTo>
                <a:cubicBezTo>
                  <a:pt x="178762" y="61228"/>
                  <a:pt x="174172" y="76488"/>
                  <a:pt x="174172" y="91002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photochromatic molocules </a:t>
            </a:r>
            <a:r>
              <a:rPr lang="en-US" b="0" i="1" u="sng" dirty="0" smtClean="0">
                <a:solidFill>
                  <a:srgbClr val="D24E4E"/>
                </a:solidFill>
              </a:rPr>
              <a:t>opened</a:t>
            </a:r>
            <a:r>
              <a:rPr lang="en-US" dirty="0" smtClean="0"/>
              <a:t> or </a:t>
            </a:r>
            <a:r>
              <a:rPr lang="en-US" b="0" i="1" u="sng" dirty="0" smtClean="0">
                <a:ln>
                  <a:solidFill>
                    <a:srgbClr val="0070C0"/>
                  </a:solidFill>
                </a:ln>
              </a:rPr>
              <a:t>closed</a:t>
            </a:r>
            <a:endParaRPr lang="en-US" b="0" i="1" u="sng" dirty="0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When UV light hits the photochromatic lenses, the molocules close up to absorb the light, which makes it turn dark.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2628900" y="2171700"/>
            <a:ext cx="41148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" y="4267200"/>
            <a:ext cx="7391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15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Before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152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After</a:t>
            </a:r>
          </a:p>
          <a:p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057400" y="838200"/>
            <a:ext cx="990600" cy="3124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172200" y="762000"/>
            <a:ext cx="990600" cy="3124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86000" y="3200400"/>
            <a:ext cx="457200" cy="1588"/>
          </a:xfrm>
          <a:prstGeom prst="straightConnector1">
            <a:avLst/>
          </a:prstGeom>
          <a:ln w="28575">
            <a:solidFill>
              <a:srgbClr val="D24E4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286000" y="2743200"/>
            <a:ext cx="457200" cy="1588"/>
          </a:xfrm>
          <a:prstGeom prst="straightConnector1">
            <a:avLst/>
          </a:prstGeom>
          <a:ln w="28575">
            <a:solidFill>
              <a:srgbClr val="D24E4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286000" y="2286000"/>
            <a:ext cx="457200" cy="1588"/>
          </a:xfrm>
          <a:prstGeom prst="straightConnector1">
            <a:avLst/>
          </a:prstGeom>
          <a:ln w="28575">
            <a:solidFill>
              <a:srgbClr val="D24E4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362200" y="1828800"/>
            <a:ext cx="381000" cy="1588"/>
          </a:xfrm>
          <a:prstGeom prst="straightConnector1">
            <a:avLst/>
          </a:prstGeom>
          <a:ln w="28575">
            <a:solidFill>
              <a:srgbClr val="D24E4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438400" y="1371600"/>
            <a:ext cx="304800" cy="1588"/>
          </a:xfrm>
          <a:prstGeom prst="straightConnector1">
            <a:avLst/>
          </a:prstGeom>
          <a:ln w="28575">
            <a:solidFill>
              <a:srgbClr val="D24E4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1257300" y="5143500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77000" y="2286000"/>
            <a:ext cx="4572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477000" y="1371600"/>
            <a:ext cx="381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477000" y="1828800"/>
            <a:ext cx="381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477000" y="2743200"/>
            <a:ext cx="381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477000" y="3200400"/>
            <a:ext cx="381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V="1">
            <a:off x="6477000" y="2819400"/>
            <a:ext cx="457200" cy="3048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V="1">
            <a:off x="6438900" y="2324100"/>
            <a:ext cx="457200" cy="381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V="1">
            <a:off x="6438900" y="1866900"/>
            <a:ext cx="457200" cy="381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6200000" flipV="1">
            <a:off x="6438900" y="1409700"/>
            <a:ext cx="457200" cy="381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V="1">
            <a:off x="6515100" y="1028700"/>
            <a:ext cx="381000" cy="3048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14" idx="5"/>
          </p:cNvCxnSpPr>
          <p:nvPr/>
        </p:nvCxnSpPr>
        <p:spPr>
          <a:xfrm rot="16200000" flipH="1">
            <a:off x="5833129" y="2244071"/>
            <a:ext cx="2361872" cy="733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400800" y="2209800"/>
            <a:ext cx="13716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6983287" y="1349829"/>
            <a:ext cx="266599" cy="1826123"/>
          </a:xfrm>
          <a:custGeom>
            <a:avLst/>
            <a:gdLst>
              <a:gd name="connsiteX0" fmla="*/ 48884 w 266599"/>
              <a:gd name="connsiteY0" fmla="*/ 97971 h 1826123"/>
              <a:gd name="connsiteX1" fmla="*/ 103313 w 266599"/>
              <a:gd name="connsiteY1" fmla="*/ 108857 h 1826123"/>
              <a:gd name="connsiteX2" fmla="*/ 135970 w 266599"/>
              <a:gd name="connsiteY2" fmla="*/ 119742 h 1826123"/>
              <a:gd name="connsiteX3" fmla="*/ 70656 w 266599"/>
              <a:gd name="connsiteY3" fmla="*/ 108857 h 1826123"/>
              <a:gd name="connsiteX4" fmla="*/ 37999 w 266599"/>
              <a:gd name="connsiteY4" fmla="*/ 87085 h 1826123"/>
              <a:gd name="connsiteX5" fmla="*/ 81542 w 266599"/>
              <a:gd name="connsiteY5" fmla="*/ 76200 h 1826123"/>
              <a:gd name="connsiteX6" fmla="*/ 27113 w 266599"/>
              <a:gd name="connsiteY6" fmla="*/ 65314 h 1826123"/>
              <a:gd name="connsiteX7" fmla="*/ 59770 w 266599"/>
              <a:gd name="connsiteY7" fmla="*/ 43542 h 1826123"/>
              <a:gd name="connsiteX8" fmla="*/ 92427 w 266599"/>
              <a:gd name="connsiteY8" fmla="*/ 32657 h 1826123"/>
              <a:gd name="connsiteX9" fmla="*/ 59770 w 266599"/>
              <a:gd name="connsiteY9" fmla="*/ 21771 h 1826123"/>
              <a:gd name="connsiteX10" fmla="*/ 16227 w 266599"/>
              <a:gd name="connsiteY10" fmla="*/ 0 h 1826123"/>
              <a:gd name="connsiteX11" fmla="*/ 103313 w 266599"/>
              <a:gd name="connsiteY11" fmla="*/ 43542 h 1826123"/>
              <a:gd name="connsiteX12" fmla="*/ 125084 w 266599"/>
              <a:gd name="connsiteY12" fmla="*/ 76200 h 1826123"/>
              <a:gd name="connsiteX13" fmla="*/ 135970 w 266599"/>
              <a:gd name="connsiteY13" fmla="*/ 141514 h 1826123"/>
              <a:gd name="connsiteX14" fmla="*/ 103313 w 266599"/>
              <a:gd name="connsiteY14" fmla="*/ 152400 h 1826123"/>
              <a:gd name="connsiteX15" fmla="*/ 37999 w 266599"/>
              <a:gd name="connsiteY15" fmla="*/ 130628 h 1826123"/>
              <a:gd name="connsiteX16" fmla="*/ 59770 w 266599"/>
              <a:gd name="connsiteY16" fmla="*/ 163285 h 1826123"/>
              <a:gd name="connsiteX17" fmla="*/ 125084 w 266599"/>
              <a:gd name="connsiteY17" fmla="*/ 185057 h 1826123"/>
              <a:gd name="connsiteX18" fmla="*/ 146856 w 266599"/>
              <a:gd name="connsiteY18" fmla="*/ 206828 h 1826123"/>
              <a:gd name="connsiteX19" fmla="*/ 114199 w 266599"/>
              <a:gd name="connsiteY19" fmla="*/ 217714 h 1826123"/>
              <a:gd name="connsiteX20" fmla="*/ 59770 w 266599"/>
              <a:gd name="connsiteY20" fmla="*/ 261257 h 1826123"/>
              <a:gd name="connsiteX21" fmla="*/ 70656 w 266599"/>
              <a:gd name="connsiteY21" fmla="*/ 315685 h 1826123"/>
              <a:gd name="connsiteX22" fmla="*/ 135970 w 266599"/>
              <a:gd name="connsiteY22" fmla="*/ 348342 h 1826123"/>
              <a:gd name="connsiteX23" fmla="*/ 168627 w 266599"/>
              <a:gd name="connsiteY23" fmla="*/ 370114 h 1826123"/>
              <a:gd name="connsiteX24" fmla="*/ 135970 w 266599"/>
              <a:gd name="connsiteY24" fmla="*/ 381000 h 1826123"/>
              <a:gd name="connsiteX25" fmla="*/ 92427 w 266599"/>
              <a:gd name="connsiteY25" fmla="*/ 391885 h 1826123"/>
              <a:gd name="connsiteX26" fmla="*/ 103313 w 266599"/>
              <a:gd name="connsiteY26" fmla="*/ 424542 h 1826123"/>
              <a:gd name="connsiteX27" fmla="*/ 135970 w 266599"/>
              <a:gd name="connsiteY27" fmla="*/ 435428 h 1826123"/>
              <a:gd name="connsiteX28" fmla="*/ 157742 w 266599"/>
              <a:gd name="connsiteY28" fmla="*/ 457200 h 1826123"/>
              <a:gd name="connsiteX29" fmla="*/ 135970 w 266599"/>
              <a:gd name="connsiteY29" fmla="*/ 478971 h 1826123"/>
              <a:gd name="connsiteX30" fmla="*/ 125084 w 266599"/>
              <a:gd name="connsiteY30" fmla="*/ 522514 h 1826123"/>
              <a:gd name="connsiteX31" fmla="*/ 92427 w 266599"/>
              <a:gd name="connsiteY31" fmla="*/ 587828 h 1826123"/>
              <a:gd name="connsiteX32" fmla="*/ 103313 w 266599"/>
              <a:gd name="connsiteY32" fmla="*/ 620485 h 1826123"/>
              <a:gd name="connsiteX33" fmla="*/ 135970 w 266599"/>
              <a:gd name="connsiteY33" fmla="*/ 609600 h 1826123"/>
              <a:gd name="connsiteX34" fmla="*/ 266599 w 266599"/>
              <a:gd name="connsiteY34" fmla="*/ 631371 h 1826123"/>
              <a:gd name="connsiteX35" fmla="*/ 255713 w 266599"/>
              <a:gd name="connsiteY35" fmla="*/ 587828 h 1826123"/>
              <a:gd name="connsiteX36" fmla="*/ 146856 w 266599"/>
              <a:gd name="connsiteY36" fmla="*/ 522514 h 1826123"/>
              <a:gd name="connsiteX37" fmla="*/ 114199 w 266599"/>
              <a:gd name="connsiteY37" fmla="*/ 511628 h 1826123"/>
              <a:gd name="connsiteX38" fmla="*/ 157742 w 266599"/>
              <a:gd name="connsiteY38" fmla="*/ 555171 h 1826123"/>
              <a:gd name="connsiteX39" fmla="*/ 168627 w 266599"/>
              <a:gd name="connsiteY39" fmla="*/ 587828 h 1826123"/>
              <a:gd name="connsiteX40" fmla="*/ 92427 w 266599"/>
              <a:gd name="connsiteY40" fmla="*/ 566057 h 1826123"/>
              <a:gd name="connsiteX41" fmla="*/ 48884 w 266599"/>
              <a:gd name="connsiteY41" fmla="*/ 555171 h 1826123"/>
              <a:gd name="connsiteX42" fmla="*/ 70656 w 266599"/>
              <a:gd name="connsiteY42" fmla="*/ 576942 h 1826123"/>
              <a:gd name="connsiteX43" fmla="*/ 103313 w 266599"/>
              <a:gd name="connsiteY43" fmla="*/ 587828 h 1826123"/>
              <a:gd name="connsiteX44" fmla="*/ 146856 w 266599"/>
              <a:gd name="connsiteY44" fmla="*/ 609600 h 1826123"/>
              <a:gd name="connsiteX45" fmla="*/ 201284 w 266599"/>
              <a:gd name="connsiteY45" fmla="*/ 642257 h 1826123"/>
              <a:gd name="connsiteX46" fmla="*/ 135970 w 266599"/>
              <a:gd name="connsiteY46" fmla="*/ 642257 h 1826123"/>
              <a:gd name="connsiteX47" fmla="*/ 179513 w 266599"/>
              <a:gd name="connsiteY47" fmla="*/ 653142 h 1826123"/>
              <a:gd name="connsiteX48" fmla="*/ 212170 w 266599"/>
              <a:gd name="connsiteY48" fmla="*/ 664028 h 1826123"/>
              <a:gd name="connsiteX49" fmla="*/ 135970 w 266599"/>
              <a:gd name="connsiteY49" fmla="*/ 664028 h 1826123"/>
              <a:gd name="connsiteX50" fmla="*/ 168627 w 266599"/>
              <a:gd name="connsiteY50" fmla="*/ 674914 h 1826123"/>
              <a:gd name="connsiteX51" fmla="*/ 212170 w 266599"/>
              <a:gd name="connsiteY51" fmla="*/ 685800 h 1826123"/>
              <a:gd name="connsiteX52" fmla="*/ 114199 w 266599"/>
              <a:gd name="connsiteY52" fmla="*/ 718457 h 1826123"/>
              <a:gd name="connsiteX53" fmla="*/ 146856 w 266599"/>
              <a:gd name="connsiteY53" fmla="*/ 729342 h 1826123"/>
              <a:gd name="connsiteX54" fmla="*/ 81542 w 266599"/>
              <a:gd name="connsiteY54" fmla="*/ 718457 h 1826123"/>
              <a:gd name="connsiteX55" fmla="*/ 125084 w 266599"/>
              <a:gd name="connsiteY55" fmla="*/ 729342 h 1826123"/>
              <a:gd name="connsiteX56" fmla="*/ 190399 w 266599"/>
              <a:gd name="connsiteY56" fmla="*/ 740228 h 1826123"/>
              <a:gd name="connsiteX57" fmla="*/ 223056 w 266599"/>
              <a:gd name="connsiteY57" fmla="*/ 751114 h 1826123"/>
              <a:gd name="connsiteX58" fmla="*/ 190399 w 266599"/>
              <a:gd name="connsiteY58" fmla="*/ 772885 h 1826123"/>
              <a:gd name="connsiteX59" fmla="*/ 92427 w 266599"/>
              <a:gd name="connsiteY59" fmla="*/ 762000 h 1826123"/>
              <a:gd name="connsiteX60" fmla="*/ 125084 w 266599"/>
              <a:gd name="connsiteY60" fmla="*/ 772885 h 1826123"/>
              <a:gd name="connsiteX61" fmla="*/ 157742 w 266599"/>
              <a:gd name="connsiteY61" fmla="*/ 783771 h 1826123"/>
              <a:gd name="connsiteX62" fmla="*/ 168627 w 266599"/>
              <a:gd name="connsiteY62" fmla="*/ 816428 h 1826123"/>
              <a:gd name="connsiteX63" fmla="*/ 114199 w 266599"/>
              <a:gd name="connsiteY63" fmla="*/ 816428 h 1826123"/>
              <a:gd name="connsiteX64" fmla="*/ 146856 w 266599"/>
              <a:gd name="connsiteY64" fmla="*/ 838200 h 1826123"/>
              <a:gd name="connsiteX65" fmla="*/ 190399 w 266599"/>
              <a:gd name="connsiteY65" fmla="*/ 859971 h 1826123"/>
              <a:gd name="connsiteX66" fmla="*/ 125084 w 266599"/>
              <a:gd name="connsiteY66" fmla="*/ 870857 h 1826123"/>
              <a:gd name="connsiteX67" fmla="*/ 27113 w 266599"/>
              <a:gd name="connsiteY67" fmla="*/ 892628 h 1826123"/>
              <a:gd name="connsiteX68" fmla="*/ 59770 w 266599"/>
              <a:gd name="connsiteY68" fmla="*/ 903514 h 1826123"/>
              <a:gd name="connsiteX69" fmla="*/ 135970 w 266599"/>
              <a:gd name="connsiteY69" fmla="*/ 914400 h 1826123"/>
              <a:gd name="connsiteX70" fmla="*/ 201284 w 266599"/>
              <a:gd name="connsiteY70" fmla="*/ 936171 h 1826123"/>
              <a:gd name="connsiteX71" fmla="*/ 233942 w 266599"/>
              <a:gd name="connsiteY71" fmla="*/ 947057 h 1826123"/>
              <a:gd name="connsiteX72" fmla="*/ 233942 w 266599"/>
              <a:gd name="connsiteY72" fmla="*/ 968828 h 1826123"/>
              <a:gd name="connsiteX73" fmla="*/ 201284 w 266599"/>
              <a:gd name="connsiteY73" fmla="*/ 979714 h 1826123"/>
              <a:gd name="connsiteX74" fmla="*/ 157742 w 266599"/>
              <a:gd name="connsiteY74" fmla="*/ 990600 h 1826123"/>
              <a:gd name="connsiteX75" fmla="*/ 114199 w 266599"/>
              <a:gd name="connsiteY75" fmla="*/ 968828 h 1826123"/>
              <a:gd name="connsiteX76" fmla="*/ 157742 w 266599"/>
              <a:gd name="connsiteY76" fmla="*/ 979714 h 1826123"/>
              <a:gd name="connsiteX77" fmla="*/ 190399 w 266599"/>
              <a:gd name="connsiteY77" fmla="*/ 1012371 h 1826123"/>
              <a:gd name="connsiteX78" fmla="*/ 168627 w 266599"/>
              <a:gd name="connsiteY78" fmla="*/ 1045028 h 1826123"/>
              <a:gd name="connsiteX79" fmla="*/ 190399 w 266599"/>
              <a:gd name="connsiteY79" fmla="*/ 1066800 h 1826123"/>
              <a:gd name="connsiteX80" fmla="*/ 157742 w 266599"/>
              <a:gd name="connsiteY80" fmla="*/ 1099457 h 1826123"/>
              <a:gd name="connsiteX81" fmla="*/ 157742 w 266599"/>
              <a:gd name="connsiteY81" fmla="*/ 1110342 h 1826123"/>
              <a:gd name="connsiteX82" fmla="*/ 114199 w 266599"/>
              <a:gd name="connsiteY82" fmla="*/ 1121228 h 1826123"/>
              <a:gd name="connsiteX83" fmla="*/ 135970 w 266599"/>
              <a:gd name="connsiteY83" fmla="*/ 1143000 h 1826123"/>
              <a:gd name="connsiteX84" fmla="*/ 157742 w 266599"/>
              <a:gd name="connsiteY84" fmla="*/ 1186542 h 1826123"/>
              <a:gd name="connsiteX85" fmla="*/ 190399 w 266599"/>
              <a:gd name="connsiteY85" fmla="*/ 1197428 h 1826123"/>
              <a:gd name="connsiteX86" fmla="*/ 223056 w 266599"/>
              <a:gd name="connsiteY86" fmla="*/ 1219200 h 1826123"/>
              <a:gd name="connsiteX87" fmla="*/ 201284 w 266599"/>
              <a:gd name="connsiteY87" fmla="*/ 1262742 h 1826123"/>
              <a:gd name="connsiteX88" fmla="*/ 168627 w 266599"/>
              <a:gd name="connsiteY88" fmla="*/ 1273628 h 1826123"/>
              <a:gd name="connsiteX89" fmla="*/ 103313 w 266599"/>
              <a:gd name="connsiteY89" fmla="*/ 1284514 h 1826123"/>
              <a:gd name="connsiteX90" fmla="*/ 81542 w 266599"/>
              <a:gd name="connsiteY90" fmla="*/ 1317171 h 1826123"/>
              <a:gd name="connsiteX91" fmla="*/ 114199 w 266599"/>
              <a:gd name="connsiteY91" fmla="*/ 1338942 h 1826123"/>
              <a:gd name="connsiteX92" fmla="*/ 157742 w 266599"/>
              <a:gd name="connsiteY92" fmla="*/ 1349828 h 1826123"/>
              <a:gd name="connsiteX93" fmla="*/ 190399 w 266599"/>
              <a:gd name="connsiteY93" fmla="*/ 1360714 h 1826123"/>
              <a:gd name="connsiteX94" fmla="*/ 168627 w 266599"/>
              <a:gd name="connsiteY94" fmla="*/ 1382485 h 1826123"/>
              <a:gd name="connsiteX95" fmla="*/ 59770 w 266599"/>
              <a:gd name="connsiteY95" fmla="*/ 1393371 h 1826123"/>
              <a:gd name="connsiteX96" fmla="*/ 114199 w 266599"/>
              <a:gd name="connsiteY96" fmla="*/ 1415142 h 1826123"/>
              <a:gd name="connsiteX97" fmla="*/ 146856 w 266599"/>
              <a:gd name="connsiteY97" fmla="*/ 1436914 h 1826123"/>
              <a:gd name="connsiteX98" fmla="*/ 81542 w 266599"/>
              <a:gd name="connsiteY98" fmla="*/ 1426028 h 1826123"/>
              <a:gd name="connsiteX99" fmla="*/ 114199 w 266599"/>
              <a:gd name="connsiteY99" fmla="*/ 1447800 h 1826123"/>
              <a:gd name="connsiteX100" fmla="*/ 179513 w 266599"/>
              <a:gd name="connsiteY100" fmla="*/ 1469571 h 1826123"/>
              <a:gd name="connsiteX101" fmla="*/ 146856 w 266599"/>
              <a:gd name="connsiteY101" fmla="*/ 1480457 h 1826123"/>
              <a:gd name="connsiteX102" fmla="*/ 114199 w 266599"/>
              <a:gd name="connsiteY102" fmla="*/ 1458685 h 1826123"/>
              <a:gd name="connsiteX103" fmla="*/ 157742 w 266599"/>
              <a:gd name="connsiteY103" fmla="*/ 1447800 h 1826123"/>
              <a:gd name="connsiteX104" fmla="*/ 190399 w 266599"/>
              <a:gd name="connsiteY104" fmla="*/ 1436914 h 1826123"/>
              <a:gd name="connsiteX105" fmla="*/ 179513 w 266599"/>
              <a:gd name="connsiteY105" fmla="*/ 1404257 h 1826123"/>
              <a:gd name="connsiteX106" fmla="*/ 114199 w 266599"/>
              <a:gd name="connsiteY106" fmla="*/ 1360714 h 1826123"/>
              <a:gd name="connsiteX107" fmla="*/ 146856 w 266599"/>
              <a:gd name="connsiteY107" fmla="*/ 1349828 h 1826123"/>
              <a:gd name="connsiteX108" fmla="*/ 59770 w 266599"/>
              <a:gd name="connsiteY108" fmla="*/ 1284514 h 1826123"/>
              <a:gd name="connsiteX109" fmla="*/ 114199 w 266599"/>
              <a:gd name="connsiteY109" fmla="*/ 1240971 h 1826123"/>
              <a:gd name="connsiteX110" fmla="*/ 135970 w 266599"/>
              <a:gd name="connsiteY110" fmla="*/ 1175657 h 1826123"/>
              <a:gd name="connsiteX111" fmla="*/ 157742 w 266599"/>
              <a:gd name="connsiteY111" fmla="*/ 1110342 h 1826123"/>
              <a:gd name="connsiteX112" fmla="*/ 168627 w 266599"/>
              <a:gd name="connsiteY112" fmla="*/ 1066800 h 1826123"/>
              <a:gd name="connsiteX113" fmla="*/ 125084 w 266599"/>
              <a:gd name="connsiteY113" fmla="*/ 914400 h 1826123"/>
              <a:gd name="connsiteX114" fmla="*/ 103313 w 266599"/>
              <a:gd name="connsiteY114" fmla="*/ 849085 h 1826123"/>
              <a:gd name="connsiteX115" fmla="*/ 92427 w 266599"/>
              <a:gd name="connsiteY115" fmla="*/ 816428 h 1826123"/>
              <a:gd name="connsiteX116" fmla="*/ 135970 w 266599"/>
              <a:gd name="connsiteY116" fmla="*/ 685800 h 1826123"/>
              <a:gd name="connsiteX117" fmla="*/ 157742 w 266599"/>
              <a:gd name="connsiteY117" fmla="*/ 707571 h 1826123"/>
              <a:gd name="connsiteX118" fmla="*/ 179513 w 266599"/>
              <a:gd name="connsiteY118" fmla="*/ 762000 h 1826123"/>
              <a:gd name="connsiteX119" fmla="*/ 212170 w 266599"/>
              <a:gd name="connsiteY119" fmla="*/ 794657 h 1826123"/>
              <a:gd name="connsiteX120" fmla="*/ 223056 w 266599"/>
              <a:gd name="connsiteY120" fmla="*/ 849085 h 1826123"/>
              <a:gd name="connsiteX121" fmla="*/ 233942 w 266599"/>
              <a:gd name="connsiteY121" fmla="*/ 892628 h 1826123"/>
              <a:gd name="connsiteX122" fmla="*/ 223056 w 266599"/>
              <a:gd name="connsiteY122" fmla="*/ 968828 h 1826123"/>
              <a:gd name="connsiteX123" fmla="*/ 201284 w 266599"/>
              <a:gd name="connsiteY123" fmla="*/ 925285 h 1826123"/>
              <a:gd name="connsiteX124" fmla="*/ 179513 w 266599"/>
              <a:gd name="connsiteY124" fmla="*/ 838200 h 1826123"/>
              <a:gd name="connsiteX125" fmla="*/ 157742 w 266599"/>
              <a:gd name="connsiteY125" fmla="*/ 805542 h 1826123"/>
              <a:gd name="connsiteX126" fmla="*/ 135970 w 266599"/>
              <a:gd name="connsiteY126" fmla="*/ 729342 h 1826123"/>
              <a:gd name="connsiteX127" fmla="*/ 114199 w 266599"/>
              <a:gd name="connsiteY127" fmla="*/ 674914 h 1826123"/>
              <a:gd name="connsiteX128" fmla="*/ 92427 w 266599"/>
              <a:gd name="connsiteY128" fmla="*/ 653142 h 1826123"/>
              <a:gd name="connsiteX129" fmla="*/ 114199 w 266599"/>
              <a:gd name="connsiteY129" fmla="*/ 696685 h 1826123"/>
              <a:gd name="connsiteX130" fmla="*/ 125084 w 266599"/>
              <a:gd name="connsiteY130" fmla="*/ 729342 h 1826123"/>
              <a:gd name="connsiteX131" fmla="*/ 157742 w 266599"/>
              <a:gd name="connsiteY131" fmla="*/ 772885 h 1826123"/>
              <a:gd name="connsiteX132" fmla="*/ 179513 w 266599"/>
              <a:gd name="connsiteY132" fmla="*/ 816428 h 1826123"/>
              <a:gd name="connsiteX133" fmla="*/ 201284 w 266599"/>
              <a:gd name="connsiteY133" fmla="*/ 849085 h 1826123"/>
              <a:gd name="connsiteX134" fmla="*/ 233942 w 266599"/>
              <a:gd name="connsiteY134" fmla="*/ 947057 h 1826123"/>
              <a:gd name="connsiteX135" fmla="*/ 244827 w 266599"/>
              <a:gd name="connsiteY135" fmla="*/ 990600 h 1826123"/>
              <a:gd name="connsiteX136" fmla="*/ 201284 w 266599"/>
              <a:gd name="connsiteY136" fmla="*/ 957942 h 1826123"/>
              <a:gd name="connsiteX137" fmla="*/ 146856 w 266599"/>
              <a:gd name="connsiteY137" fmla="*/ 892628 h 1826123"/>
              <a:gd name="connsiteX138" fmla="*/ 103313 w 266599"/>
              <a:gd name="connsiteY138" fmla="*/ 849085 h 1826123"/>
              <a:gd name="connsiteX139" fmla="*/ 81542 w 266599"/>
              <a:gd name="connsiteY139" fmla="*/ 805542 h 1826123"/>
              <a:gd name="connsiteX140" fmla="*/ 92427 w 266599"/>
              <a:gd name="connsiteY140" fmla="*/ 859971 h 1826123"/>
              <a:gd name="connsiteX141" fmla="*/ 135970 w 266599"/>
              <a:gd name="connsiteY141" fmla="*/ 957942 h 1826123"/>
              <a:gd name="connsiteX142" fmla="*/ 179513 w 266599"/>
              <a:gd name="connsiteY142" fmla="*/ 1034142 h 1826123"/>
              <a:gd name="connsiteX143" fmla="*/ 146856 w 266599"/>
              <a:gd name="connsiteY143" fmla="*/ 1012371 h 1826123"/>
              <a:gd name="connsiteX144" fmla="*/ 135970 w 266599"/>
              <a:gd name="connsiteY144" fmla="*/ 1045028 h 1826123"/>
              <a:gd name="connsiteX145" fmla="*/ 157742 w 266599"/>
              <a:gd name="connsiteY145" fmla="*/ 1066800 h 1826123"/>
              <a:gd name="connsiteX146" fmla="*/ 190399 w 266599"/>
              <a:gd name="connsiteY146" fmla="*/ 1110342 h 1826123"/>
              <a:gd name="connsiteX147" fmla="*/ 233942 w 266599"/>
              <a:gd name="connsiteY147" fmla="*/ 1186542 h 1826123"/>
              <a:gd name="connsiteX148" fmla="*/ 266599 w 266599"/>
              <a:gd name="connsiteY148" fmla="*/ 1251857 h 1826123"/>
              <a:gd name="connsiteX149" fmla="*/ 233942 w 266599"/>
              <a:gd name="connsiteY149" fmla="*/ 1208314 h 1826123"/>
              <a:gd name="connsiteX150" fmla="*/ 212170 w 266599"/>
              <a:gd name="connsiteY150" fmla="*/ 1186542 h 1826123"/>
              <a:gd name="connsiteX151" fmla="*/ 168627 w 266599"/>
              <a:gd name="connsiteY151" fmla="*/ 1121228 h 1826123"/>
              <a:gd name="connsiteX152" fmla="*/ 157742 w 266599"/>
              <a:gd name="connsiteY152" fmla="*/ 1164771 h 1826123"/>
              <a:gd name="connsiteX153" fmla="*/ 168627 w 266599"/>
              <a:gd name="connsiteY153" fmla="*/ 1208314 h 1826123"/>
              <a:gd name="connsiteX154" fmla="*/ 212170 w 266599"/>
              <a:gd name="connsiteY154" fmla="*/ 1284514 h 1826123"/>
              <a:gd name="connsiteX155" fmla="*/ 223056 w 266599"/>
              <a:gd name="connsiteY155" fmla="*/ 1317171 h 1826123"/>
              <a:gd name="connsiteX156" fmla="*/ 212170 w 266599"/>
              <a:gd name="connsiteY156" fmla="*/ 1273628 h 1826123"/>
              <a:gd name="connsiteX157" fmla="*/ 190399 w 266599"/>
              <a:gd name="connsiteY157" fmla="*/ 1306285 h 1826123"/>
              <a:gd name="connsiteX158" fmla="*/ 201284 w 266599"/>
              <a:gd name="connsiteY158" fmla="*/ 1393371 h 1826123"/>
              <a:gd name="connsiteX159" fmla="*/ 168627 w 266599"/>
              <a:gd name="connsiteY159" fmla="*/ 1349828 h 1826123"/>
              <a:gd name="connsiteX160" fmla="*/ 114199 w 266599"/>
              <a:gd name="connsiteY160" fmla="*/ 1262742 h 1826123"/>
              <a:gd name="connsiteX161" fmla="*/ 135970 w 266599"/>
              <a:gd name="connsiteY161" fmla="*/ 1404257 h 1826123"/>
              <a:gd name="connsiteX162" fmla="*/ 157742 w 266599"/>
              <a:gd name="connsiteY162" fmla="*/ 1447800 h 1826123"/>
              <a:gd name="connsiteX163" fmla="*/ 146856 w 266599"/>
              <a:gd name="connsiteY163" fmla="*/ 1404257 h 1826123"/>
              <a:gd name="connsiteX164" fmla="*/ 125084 w 266599"/>
              <a:gd name="connsiteY164" fmla="*/ 1371600 h 1826123"/>
              <a:gd name="connsiteX165" fmla="*/ 135970 w 266599"/>
              <a:gd name="connsiteY165" fmla="*/ 1415142 h 1826123"/>
              <a:gd name="connsiteX166" fmla="*/ 157742 w 266599"/>
              <a:gd name="connsiteY166" fmla="*/ 1480457 h 1826123"/>
              <a:gd name="connsiteX167" fmla="*/ 125084 w 266599"/>
              <a:gd name="connsiteY167" fmla="*/ 1458685 h 1826123"/>
              <a:gd name="connsiteX168" fmla="*/ 59770 w 266599"/>
              <a:gd name="connsiteY168" fmla="*/ 1404257 h 1826123"/>
              <a:gd name="connsiteX169" fmla="*/ 103313 w 266599"/>
              <a:gd name="connsiteY169" fmla="*/ 1502228 h 1826123"/>
              <a:gd name="connsiteX170" fmla="*/ 125084 w 266599"/>
              <a:gd name="connsiteY170" fmla="*/ 1524000 h 1826123"/>
              <a:gd name="connsiteX171" fmla="*/ 135970 w 266599"/>
              <a:gd name="connsiteY171" fmla="*/ 1556657 h 1826123"/>
              <a:gd name="connsiteX172" fmla="*/ 114199 w 266599"/>
              <a:gd name="connsiteY172" fmla="*/ 1534885 h 1826123"/>
              <a:gd name="connsiteX173" fmla="*/ 125084 w 266599"/>
              <a:gd name="connsiteY173" fmla="*/ 1578428 h 1826123"/>
              <a:gd name="connsiteX174" fmla="*/ 114199 w 266599"/>
              <a:gd name="connsiteY174" fmla="*/ 1545771 h 1826123"/>
              <a:gd name="connsiteX175" fmla="*/ 81542 w 266599"/>
              <a:gd name="connsiteY175" fmla="*/ 1534885 h 1826123"/>
              <a:gd name="connsiteX176" fmla="*/ 92427 w 266599"/>
              <a:gd name="connsiteY176" fmla="*/ 1632857 h 1826123"/>
              <a:gd name="connsiteX177" fmla="*/ 81542 w 266599"/>
              <a:gd name="connsiteY177" fmla="*/ 1600200 h 1826123"/>
              <a:gd name="connsiteX178" fmla="*/ 103313 w 266599"/>
              <a:gd name="connsiteY178" fmla="*/ 1632857 h 1826123"/>
              <a:gd name="connsiteX179" fmla="*/ 114199 w 266599"/>
              <a:gd name="connsiteY179" fmla="*/ 1600200 h 1826123"/>
              <a:gd name="connsiteX180" fmla="*/ 125084 w 266599"/>
              <a:gd name="connsiteY180" fmla="*/ 1632857 h 1826123"/>
              <a:gd name="connsiteX181" fmla="*/ 135970 w 266599"/>
              <a:gd name="connsiteY181" fmla="*/ 1676400 h 1826123"/>
              <a:gd name="connsiteX182" fmla="*/ 114199 w 266599"/>
              <a:gd name="connsiteY182" fmla="*/ 1632857 h 1826123"/>
              <a:gd name="connsiteX183" fmla="*/ 70656 w 266599"/>
              <a:gd name="connsiteY183" fmla="*/ 1578428 h 1826123"/>
              <a:gd name="connsiteX184" fmla="*/ 92427 w 266599"/>
              <a:gd name="connsiteY184" fmla="*/ 1643742 h 1826123"/>
              <a:gd name="connsiteX185" fmla="*/ 103313 w 266599"/>
              <a:gd name="connsiteY185" fmla="*/ 1676400 h 1826123"/>
              <a:gd name="connsiteX186" fmla="*/ 114199 w 266599"/>
              <a:gd name="connsiteY186" fmla="*/ 1741714 h 1826123"/>
              <a:gd name="connsiteX187" fmla="*/ 114199 w 266599"/>
              <a:gd name="connsiteY187" fmla="*/ 1807028 h 1826123"/>
              <a:gd name="connsiteX188" fmla="*/ 81542 w 266599"/>
              <a:gd name="connsiteY188" fmla="*/ 1785257 h 1826123"/>
              <a:gd name="connsiteX189" fmla="*/ 59770 w 266599"/>
              <a:gd name="connsiteY189" fmla="*/ 1763485 h 1826123"/>
              <a:gd name="connsiteX190" fmla="*/ 114199 w 266599"/>
              <a:gd name="connsiteY190" fmla="*/ 1807028 h 1826123"/>
              <a:gd name="connsiteX191" fmla="*/ 81542 w 266599"/>
              <a:gd name="connsiteY191" fmla="*/ 1741714 h 1826123"/>
              <a:gd name="connsiteX192" fmla="*/ 70656 w 266599"/>
              <a:gd name="connsiteY192" fmla="*/ 1709057 h 1826123"/>
              <a:gd name="connsiteX193" fmla="*/ 16227 w 266599"/>
              <a:gd name="connsiteY193" fmla="*/ 1665514 h 1826123"/>
              <a:gd name="connsiteX194" fmla="*/ 37999 w 266599"/>
              <a:gd name="connsiteY194" fmla="*/ 1643742 h 1826123"/>
              <a:gd name="connsiteX195" fmla="*/ 103313 w 266599"/>
              <a:gd name="connsiteY195" fmla="*/ 1611085 h 1826123"/>
              <a:gd name="connsiteX196" fmla="*/ 135970 w 266599"/>
              <a:gd name="connsiteY196" fmla="*/ 1632857 h 1826123"/>
              <a:gd name="connsiteX197" fmla="*/ 125084 w 266599"/>
              <a:gd name="connsiteY197" fmla="*/ 1600200 h 1826123"/>
              <a:gd name="connsiteX198" fmla="*/ 92427 w 266599"/>
              <a:gd name="connsiteY198" fmla="*/ 1513114 h 1826123"/>
              <a:gd name="connsiteX199" fmla="*/ 103313 w 266599"/>
              <a:gd name="connsiteY199" fmla="*/ 1545771 h 1826123"/>
              <a:gd name="connsiteX200" fmla="*/ 135970 w 266599"/>
              <a:gd name="connsiteY200" fmla="*/ 1589314 h 1826123"/>
              <a:gd name="connsiteX201" fmla="*/ 146856 w 266599"/>
              <a:gd name="connsiteY201" fmla="*/ 1621971 h 1826123"/>
              <a:gd name="connsiteX202" fmla="*/ 135970 w 266599"/>
              <a:gd name="connsiteY202" fmla="*/ 1665514 h 1826123"/>
              <a:gd name="connsiteX203" fmla="*/ 103313 w 266599"/>
              <a:gd name="connsiteY203" fmla="*/ 1632857 h 1826123"/>
              <a:gd name="connsiteX204" fmla="*/ 59770 w 266599"/>
              <a:gd name="connsiteY204" fmla="*/ 1567542 h 1826123"/>
              <a:gd name="connsiteX205" fmla="*/ 27113 w 266599"/>
              <a:gd name="connsiteY205" fmla="*/ 1545771 h 1826123"/>
              <a:gd name="connsiteX206" fmla="*/ 92427 w 266599"/>
              <a:gd name="connsiteY206" fmla="*/ 1676400 h 1826123"/>
              <a:gd name="connsiteX207" fmla="*/ 103313 w 266599"/>
              <a:gd name="connsiteY207" fmla="*/ 1709057 h 1826123"/>
              <a:gd name="connsiteX208" fmla="*/ 125084 w 266599"/>
              <a:gd name="connsiteY208" fmla="*/ 1687285 h 1826123"/>
              <a:gd name="connsiteX209" fmla="*/ 114199 w 266599"/>
              <a:gd name="connsiteY209" fmla="*/ 1621971 h 1826123"/>
              <a:gd name="connsiteX210" fmla="*/ 103313 w 266599"/>
              <a:gd name="connsiteY210" fmla="*/ 1665514 h 1826123"/>
              <a:gd name="connsiteX211" fmla="*/ 146856 w 266599"/>
              <a:gd name="connsiteY211" fmla="*/ 1730828 h 1826123"/>
              <a:gd name="connsiteX212" fmla="*/ 114199 w 266599"/>
              <a:gd name="connsiteY212" fmla="*/ 1611085 h 1826123"/>
              <a:gd name="connsiteX213" fmla="*/ 92427 w 266599"/>
              <a:gd name="connsiteY213" fmla="*/ 1567542 h 1826123"/>
              <a:gd name="connsiteX214" fmla="*/ 103313 w 266599"/>
              <a:gd name="connsiteY214" fmla="*/ 1621971 h 1826123"/>
              <a:gd name="connsiteX215" fmla="*/ 114199 w 266599"/>
              <a:gd name="connsiteY215" fmla="*/ 1654628 h 1826123"/>
              <a:gd name="connsiteX216" fmla="*/ 114199 w 266599"/>
              <a:gd name="connsiteY216" fmla="*/ 1578428 h 182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266599" h="1826123">
                <a:moveTo>
                  <a:pt x="48884" y="97971"/>
                </a:moveTo>
                <a:cubicBezTo>
                  <a:pt x="67027" y="101600"/>
                  <a:pt x="85363" y="104370"/>
                  <a:pt x="103313" y="108857"/>
                </a:cubicBezTo>
                <a:cubicBezTo>
                  <a:pt x="114445" y="111640"/>
                  <a:pt x="147444" y="119742"/>
                  <a:pt x="135970" y="119742"/>
                </a:cubicBezTo>
                <a:cubicBezTo>
                  <a:pt x="113898" y="119742"/>
                  <a:pt x="92427" y="112485"/>
                  <a:pt x="70656" y="108857"/>
                </a:cubicBezTo>
                <a:cubicBezTo>
                  <a:pt x="59770" y="101600"/>
                  <a:pt x="33862" y="99497"/>
                  <a:pt x="37999" y="87085"/>
                </a:cubicBezTo>
                <a:cubicBezTo>
                  <a:pt x="42730" y="72892"/>
                  <a:pt x="96212" y="79134"/>
                  <a:pt x="81542" y="76200"/>
                </a:cubicBezTo>
                <a:lnTo>
                  <a:pt x="27113" y="65314"/>
                </a:lnTo>
                <a:cubicBezTo>
                  <a:pt x="37999" y="58057"/>
                  <a:pt x="48068" y="49393"/>
                  <a:pt x="59770" y="43542"/>
                </a:cubicBezTo>
                <a:cubicBezTo>
                  <a:pt x="70033" y="38410"/>
                  <a:pt x="92427" y="44131"/>
                  <a:pt x="92427" y="32657"/>
                </a:cubicBezTo>
                <a:cubicBezTo>
                  <a:pt x="92427" y="21182"/>
                  <a:pt x="70317" y="26291"/>
                  <a:pt x="59770" y="21771"/>
                </a:cubicBezTo>
                <a:cubicBezTo>
                  <a:pt x="44855" y="15379"/>
                  <a:pt x="0" y="0"/>
                  <a:pt x="16227" y="0"/>
                </a:cubicBezTo>
                <a:cubicBezTo>
                  <a:pt x="42858" y="0"/>
                  <a:pt x="81142" y="28761"/>
                  <a:pt x="103313" y="43542"/>
                </a:cubicBezTo>
                <a:cubicBezTo>
                  <a:pt x="110570" y="54428"/>
                  <a:pt x="116911" y="65984"/>
                  <a:pt x="125084" y="76200"/>
                </a:cubicBezTo>
                <a:cubicBezTo>
                  <a:pt x="144107" y="99979"/>
                  <a:pt x="168774" y="100508"/>
                  <a:pt x="135970" y="141514"/>
                </a:cubicBezTo>
                <a:cubicBezTo>
                  <a:pt x="128802" y="150474"/>
                  <a:pt x="114199" y="148771"/>
                  <a:pt x="103313" y="152400"/>
                </a:cubicBezTo>
                <a:cubicBezTo>
                  <a:pt x="81542" y="145143"/>
                  <a:pt x="25269" y="111533"/>
                  <a:pt x="37999" y="130628"/>
                </a:cubicBezTo>
                <a:cubicBezTo>
                  <a:pt x="45256" y="141514"/>
                  <a:pt x="48676" y="156351"/>
                  <a:pt x="59770" y="163285"/>
                </a:cubicBezTo>
                <a:cubicBezTo>
                  <a:pt x="79231" y="175448"/>
                  <a:pt x="125084" y="185057"/>
                  <a:pt x="125084" y="185057"/>
                </a:cubicBezTo>
                <a:cubicBezTo>
                  <a:pt x="132341" y="192314"/>
                  <a:pt x="150101" y="197091"/>
                  <a:pt x="146856" y="206828"/>
                </a:cubicBezTo>
                <a:cubicBezTo>
                  <a:pt x="143228" y="217714"/>
                  <a:pt x="124462" y="212582"/>
                  <a:pt x="114199" y="217714"/>
                </a:cubicBezTo>
                <a:cubicBezTo>
                  <a:pt x="86734" y="231447"/>
                  <a:pt x="80021" y="241006"/>
                  <a:pt x="59770" y="261257"/>
                </a:cubicBezTo>
                <a:cubicBezTo>
                  <a:pt x="63399" y="279400"/>
                  <a:pt x="61476" y="299621"/>
                  <a:pt x="70656" y="315685"/>
                </a:cubicBezTo>
                <a:cubicBezTo>
                  <a:pt x="80588" y="333065"/>
                  <a:pt x="119206" y="342754"/>
                  <a:pt x="135970" y="348342"/>
                </a:cubicBezTo>
                <a:cubicBezTo>
                  <a:pt x="146856" y="355599"/>
                  <a:pt x="168627" y="357031"/>
                  <a:pt x="168627" y="370114"/>
                </a:cubicBezTo>
                <a:cubicBezTo>
                  <a:pt x="168627" y="381589"/>
                  <a:pt x="147003" y="377848"/>
                  <a:pt x="135970" y="381000"/>
                </a:cubicBezTo>
                <a:cubicBezTo>
                  <a:pt x="121585" y="385110"/>
                  <a:pt x="106941" y="388257"/>
                  <a:pt x="92427" y="391885"/>
                </a:cubicBezTo>
                <a:cubicBezTo>
                  <a:pt x="96056" y="402771"/>
                  <a:pt x="95199" y="416428"/>
                  <a:pt x="103313" y="424542"/>
                </a:cubicBezTo>
                <a:cubicBezTo>
                  <a:pt x="111427" y="432656"/>
                  <a:pt x="126131" y="429524"/>
                  <a:pt x="135970" y="435428"/>
                </a:cubicBezTo>
                <a:cubicBezTo>
                  <a:pt x="144771" y="440709"/>
                  <a:pt x="150485" y="449943"/>
                  <a:pt x="157742" y="457200"/>
                </a:cubicBezTo>
                <a:cubicBezTo>
                  <a:pt x="150485" y="464457"/>
                  <a:pt x="144771" y="473691"/>
                  <a:pt x="135970" y="478971"/>
                </a:cubicBezTo>
                <a:cubicBezTo>
                  <a:pt x="96624" y="502578"/>
                  <a:pt x="90423" y="470522"/>
                  <a:pt x="125084" y="522514"/>
                </a:cubicBezTo>
                <a:cubicBezTo>
                  <a:pt x="114077" y="539024"/>
                  <a:pt x="92427" y="565295"/>
                  <a:pt x="92427" y="587828"/>
                </a:cubicBezTo>
                <a:cubicBezTo>
                  <a:pt x="92427" y="599303"/>
                  <a:pt x="99684" y="609599"/>
                  <a:pt x="103313" y="620485"/>
                </a:cubicBezTo>
                <a:cubicBezTo>
                  <a:pt x="114199" y="616857"/>
                  <a:pt x="124496" y="609600"/>
                  <a:pt x="135970" y="609600"/>
                </a:cubicBezTo>
                <a:cubicBezTo>
                  <a:pt x="162980" y="609600"/>
                  <a:pt x="235690" y="625189"/>
                  <a:pt x="266599" y="631371"/>
                </a:cubicBezTo>
                <a:cubicBezTo>
                  <a:pt x="262970" y="616857"/>
                  <a:pt x="265565" y="599087"/>
                  <a:pt x="255713" y="587828"/>
                </a:cubicBezTo>
                <a:cubicBezTo>
                  <a:pt x="240234" y="570137"/>
                  <a:pt x="174523" y="534371"/>
                  <a:pt x="146856" y="522514"/>
                </a:cubicBezTo>
                <a:cubicBezTo>
                  <a:pt x="136309" y="517994"/>
                  <a:pt x="125085" y="515257"/>
                  <a:pt x="114199" y="511628"/>
                </a:cubicBezTo>
                <a:cubicBezTo>
                  <a:pt x="128713" y="526142"/>
                  <a:pt x="140336" y="544292"/>
                  <a:pt x="157742" y="555171"/>
                </a:cubicBezTo>
                <a:cubicBezTo>
                  <a:pt x="197650" y="580114"/>
                  <a:pt x="228009" y="548241"/>
                  <a:pt x="168627" y="587828"/>
                </a:cubicBezTo>
                <a:lnTo>
                  <a:pt x="92427" y="566057"/>
                </a:lnTo>
                <a:cubicBezTo>
                  <a:pt x="77993" y="562121"/>
                  <a:pt x="62266" y="548480"/>
                  <a:pt x="48884" y="555171"/>
                </a:cubicBezTo>
                <a:cubicBezTo>
                  <a:pt x="39704" y="559761"/>
                  <a:pt x="61855" y="571662"/>
                  <a:pt x="70656" y="576942"/>
                </a:cubicBezTo>
                <a:cubicBezTo>
                  <a:pt x="80495" y="582846"/>
                  <a:pt x="92766" y="583308"/>
                  <a:pt x="103313" y="587828"/>
                </a:cubicBezTo>
                <a:cubicBezTo>
                  <a:pt x="118228" y="594221"/>
                  <a:pt x="132671" y="601719"/>
                  <a:pt x="146856" y="609600"/>
                </a:cubicBezTo>
                <a:cubicBezTo>
                  <a:pt x="165351" y="619875"/>
                  <a:pt x="201284" y="642257"/>
                  <a:pt x="201284" y="642257"/>
                </a:cubicBezTo>
                <a:cubicBezTo>
                  <a:pt x="244214" y="685185"/>
                  <a:pt x="233014" y="666519"/>
                  <a:pt x="135970" y="642257"/>
                </a:cubicBezTo>
                <a:cubicBezTo>
                  <a:pt x="121456" y="638628"/>
                  <a:pt x="165320" y="648411"/>
                  <a:pt x="179513" y="653142"/>
                </a:cubicBezTo>
                <a:lnTo>
                  <a:pt x="212170" y="664028"/>
                </a:lnTo>
                <a:cubicBezTo>
                  <a:pt x="133870" y="690129"/>
                  <a:pt x="231651" y="664028"/>
                  <a:pt x="135970" y="664028"/>
                </a:cubicBezTo>
                <a:cubicBezTo>
                  <a:pt x="124495" y="664028"/>
                  <a:pt x="157594" y="671762"/>
                  <a:pt x="168627" y="674914"/>
                </a:cubicBezTo>
                <a:cubicBezTo>
                  <a:pt x="183012" y="679024"/>
                  <a:pt x="197656" y="682171"/>
                  <a:pt x="212170" y="685800"/>
                </a:cubicBezTo>
                <a:cubicBezTo>
                  <a:pt x="266518" y="740146"/>
                  <a:pt x="227622" y="690102"/>
                  <a:pt x="114199" y="718457"/>
                </a:cubicBezTo>
                <a:cubicBezTo>
                  <a:pt x="103067" y="721240"/>
                  <a:pt x="158330" y="729342"/>
                  <a:pt x="146856" y="729342"/>
                </a:cubicBezTo>
                <a:cubicBezTo>
                  <a:pt x="124784" y="729342"/>
                  <a:pt x="103614" y="718457"/>
                  <a:pt x="81542" y="718457"/>
                </a:cubicBezTo>
                <a:cubicBezTo>
                  <a:pt x="66581" y="718457"/>
                  <a:pt x="110414" y="726408"/>
                  <a:pt x="125084" y="729342"/>
                </a:cubicBezTo>
                <a:cubicBezTo>
                  <a:pt x="146727" y="733671"/>
                  <a:pt x="168627" y="736599"/>
                  <a:pt x="190399" y="740228"/>
                </a:cubicBezTo>
                <a:cubicBezTo>
                  <a:pt x="201285" y="743857"/>
                  <a:pt x="232603" y="744749"/>
                  <a:pt x="223056" y="751114"/>
                </a:cubicBezTo>
                <a:cubicBezTo>
                  <a:pt x="184741" y="776658"/>
                  <a:pt x="116883" y="748381"/>
                  <a:pt x="190399" y="772885"/>
                </a:cubicBezTo>
                <a:cubicBezTo>
                  <a:pt x="135971" y="791028"/>
                  <a:pt x="168627" y="787400"/>
                  <a:pt x="92427" y="762000"/>
                </a:cubicBezTo>
                <a:lnTo>
                  <a:pt x="125084" y="772885"/>
                </a:lnTo>
                <a:lnTo>
                  <a:pt x="157742" y="783771"/>
                </a:lnTo>
                <a:cubicBezTo>
                  <a:pt x="161370" y="794657"/>
                  <a:pt x="179759" y="813645"/>
                  <a:pt x="168627" y="816428"/>
                </a:cubicBezTo>
                <a:cubicBezTo>
                  <a:pt x="137282" y="824264"/>
                  <a:pt x="1672" y="788296"/>
                  <a:pt x="114199" y="816428"/>
                </a:cubicBezTo>
                <a:cubicBezTo>
                  <a:pt x="125085" y="823685"/>
                  <a:pt x="135497" y="831709"/>
                  <a:pt x="146856" y="838200"/>
                </a:cubicBezTo>
                <a:cubicBezTo>
                  <a:pt x="160945" y="846251"/>
                  <a:pt x="199401" y="846469"/>
                  <a:pt x="190399" y="859971"/>
                </a:cubicBezTo>
                <a:cubicBezTo>
                  <a:pt x="178155" y="878336"/>
                  <a:pt x="146856" y="867228"/>
                  <a:pt x="125084" y="870857"/>
                </a:cubicBezTo>
                <a:cubicBezTo>
                  <a:pt x="208522" y="898667"/>
                  <a:pt x="133659" y="868951"/>
                  <a:pt x="27113" y="892628"/>
                </a:cubicBezTo>
                <a:cubicBezTo>
                  <a:pt x="15912" y="895117"/>
                  <a:pt x="48518" y="901264"/>
                  <a:pt x="59770" y="903514"/>
                </a:cubicBezTo>
                <a:cubicBezTo>
                  <a:pt x="84930" y="908546"/>
                  <a:pt x="110570" y="910771"/>
                  <a:pt x="135970" y="914400"/>
                </a:cubicBezTo>
                <a:lnTo>
                  <a:pt x="201284" y="936171"/>
                </a:lnTo>
                <a:lnTo>
                  <a:pt x="233942" y="947057"/>
                </a:lnTo>
                <a:cubicBezTo>
                  <a:pt x="146854" y="976084"/>
                  <a:pt x="233942" y="939800"/>
                  <a:pt x="233942" y="968828"/>
                </a:cubicBezTo>
                <a:cubicBezTo>
                  <a:pt x="233942" y="980303"/>
                  <a:pt x="212317" y="976562"/>
                  <a:pt x="201284" y="979714"/>
                </a:cubicBezTo>
                <a:cubicBezTo>
                  <a:pt x="186899" y="983824"/>
                  <a:pt x="172256" y="986971"/>
                  <a:pt x="157742" y="990600"/>
                </a:cubicBezTo>
                <a:cubicBezTo>
                  <a:pt x="143228" y="983343"/>
                  <a:pt x="114199" y="985056"/>
                  <a:pt x="114199" y="968828"/>
                </a:cubicBezTo>
                <a:cubicBezTo>
                  <a:pt x="114199" y="953867"/>
                  <a:pt x="144752" y="972291"/>
                  <a:pt x="157742" y="979714"/>
                </a:cubicBezTo>
                <a:cubicBezTo>
                  <a:pt x="171108" y="987352"/>
                  <a:pt x="179513" y="1001485"/>
                  <a:pt x="190399" y="1012371"/>
                </a:cubicBezTo>
                <a:cubicBezTo>
                  <a:pt x="183142" y="1023257"/>
                  <a:pt x="168627" y="1031945"/>
                  <a:pt x="168627" y="1045028"/>
                </a:cubicBezTo>
                <a:cubicBezTo>
                  <a:pt x="168627" y="1055291"/>
                  <a:pt x="185809" y="1057620"/>
                  <a:pt x="190399" y="1066800"/>
                </a:cubicBezTo>
                <a:cubicBezTo>
                  <a:pt x="221500" y="1129003"/>
                  <a:pt x="199210" y="1109824"/>
                  <a:pt x="157742" y="1099457"/>
                </a:cubicBezTo>
                <a:cubicBezTo>
                  <a:pt x="225640" y="1144722"/>
                  <a:pt x="180275" y="1110342"/>
                  <a:pt x="157742" y="1110342"/>
                </a:cubicBezTo>
                <a:cubicBezTo>
                  <a:pt x="142781" y="1110342"/>
                  <a:pt x="128713" y="1117599"/>
                  <a:pt x="114199" y="1121228"/>
                </a:cubicBezTo>
                <a:cubicBezTo>
                  <a:pt x="121456" y="1128485"/>
                  <a:pt x="130277" y="1134461"/>
                  <a:pt x="135970" y="1143000"/>
                </a:cubicBezTo>
                <a:cubicBezTo>
                  <a:pt x="144971" y="1156502"/>
                  <a:pt x="146267" y="1175068"/>
                  <a:pt x="157742" y="1186542"/>
                </a:cubicBezTo>
                <a:cubicBezTo>
                  <a:pt x="165856" y="1194656"/>
                  <a:pt x="180136" y="1192296"/>
                  <a:pt x="190399" y="1197428"/>
                </a:cubicBezTo>
                <a:cubicBezTo>
                  <a:pt x="202101" y="1203279"/>
                  <a:pt x="212170" y="1211943"/>
                  <a:pt x="223056" y="1219200"/>
                </a:cubicBezTo>
                <a:cubicBezTo>
                  <a:pt x="142348" y="1246102"/>
                  <a:pt x="137216" y="1230708"/>
                  <a:pt x="201284" y="1262742"/>
                </a:cubicBezTo>
                <a:cubicBezTo>
                  <a:pt x="190398" y="1266371"/>
                  <a:pt x="179828" y="1271139"/>
                  <a:pt x="168627" y="1273628"/>
                </a:cubicBezTo>
                <a:cubicBezTo>
                  <a:pt x="147081" y="1278416"/>
                  <a:pt x="123054" y="1274643"/>
                  <a:pt x="103313" y="1284514"/>
                </a:cubicBezTo>
                <a:cubicBezTo>
                  <a:pt x="91611" y="1290365"/>
                  <a:pt x="88799" y="1306285"/>
                  <a:pt x="81542" y="1317171"/>
                </a:cubicBezTo>
                <a:cubicBezTo>
                  <a:pt x="92428" y="1324428"/>
                  <a:pt x="102174" y="1333788"/>
                  <a:pt x="114199" y="1338942"/>
                </a:cubicBezTo>
                <a:cubicBezTo>
                  <a:pt x="127950" y="1344835"/>
                  <a:pt x="143357" y="1345718"/>
                  <a:pt x="157742" y="1349828"/>
                </a:cubicBezTo>
                <a:cubicBezTo>
                  <a:pt x="168775" y="1352980"/>
                  <a:pt x="179513" y="1357085"/>
                  <a:pt x="190399" y="1360714"/>
                </a:cubicBezTo>
                <a:cubicBezTo>
                  <a:pt x="183142" y="1367971"/>
                  <a:pt x="178584" y="1379996"/>
                  <a:pt x="168627" y="1382485"/>
                </a:cubicBezTo>
                <a:cubicBezTo>
                  <a:pt x="133249" y="1391329"/>
                  <a:pt x="91040" y="1374609"/>
                  <a:pt x="59770" y="1393371"/>
                </a:cubicBezTo>
                <a:cubicBezTo>
                  <a:pt x="43014" y="1403425"/>
                  <a:pt x="96721" y="1406403"/>
                  <a:pt x="114199" y="1415142"/>
                </a:cubicBezTo>
                <a:cubicBezTo>
                  <a:pt x="125901" y="1420993"/>
                  <a:pt x="159268" y="1432777"/>
                  <a:pt x="146856" y="1436914"/>
                </a:cubicBezTo>
                <a:cubicBezTo>
                  <a:pt x="125917" y="1443894"/>
                  <a:pt x="103313" y="1429657"/>
                  <a:pt x="81542" y="1426028"/>
                </a:cubicBezTo>
                <a:cubicBezTo>
                  <a:pt x="92428" y="1433285"/>
                  <a:pt x="102244" y="1442486"/>
                  <a:pt x="114199" y="1447800"/>
                </a:cubicBezTo>
                <a:cubicBezTo>
                  <a:pt x="135170" y="1457121"/>
                  <a:pt x="179513" y="1469571"/>
                  <a:pt x="179513" y="1469571"/>
                </a:cubicBezTo>
                <a:cubicBezTo>
                  <a:pt x="168627" y="1473200"/>
                  <a:pt x="158174" y="1482343"/>
                  <a:pt x="146856" y="1480457"/>
                </a:cubicBezTo>
                <a:cubicBezTo>
                  <a:pt x="133951" y="1478306"/>
                  <a:pt x="110062" y="1471097"/>
                  <a:pt x="114199" y="1458685"/>
                </a:cubicBezTo>
                <a:cubicBezTo>
                  <a:pt x="118930" y="1444492"/>
                  <a:pt x="143357" y="1451910"/>
                  <a:pt x="157742" y="1447800"/>
                </a:cubicBezTo>
                <a:cubicBezTo>
                  <a:pt x="168775" y="1444648"/>
                  <a:pt x="179513" y="1440543"/>
                  <a:pt x="190399" y="1436914"/>
                </a:cubicBezTo>
                <a:cubicBezTo>
                  <a:pt x="186770" y="1426028"/>
                  <a:pt x="185878" y="1413804"/>
                  <a:pt x="179513" y="1404257"/>
                </a:cubicBezTo>
                <a:cubicBezTo>
                  <a:pt x="156215" y="1369311"/>
                  <a:pt x="148437" y="1372127"/>
                  <a:pt x="114199" y="1360714"/>
                </a:cubicBezTo>
                <a:cubicBezTo>
                  <a:pt x="125085" y="1357085"/>
                  <a:pt x="150485" y="1360714"/>
                  <a:pt x="146856" y="1349828"/>
                </a:cubicBezTo>
                <a:cubicBezTo>
                  <a:pt x="131220" y="1302923"/>
                  <a:pt x="95791" y="1296521"/>
                  <a:pt x="59770" y="1284514"/>
                </a:cubicBezTo>
                <a:cubicBezTo>
                  <a:pt x="11096" y="1211501"/>
                  <a:pt x="49898" y="1290983"/>
                  <a:pt x="114199" y="1240971"/>
                </a:cubicBezTo>
                <a:cubicBezTo>
                  <a:pt x="132314" y="1226882"/>
                  <a:pt x="128713" y="1197428"/>
                  <a:pt x="135970" y="1175657"/>
                </a:cubicBezTo>
                <a:lnTo>
                  <a:pt x="157742" y="1110342"/>
                </a:lnTo>
                <a:lnTo>
                  <a:pt x="168627" y="1066800"/>
                </a:lnTo>
                <a:cubicBezTo>
                  <a:pt x="141285" y="957430"/>
                  <a:pt x="156322" y="1008116"/>
                  <a:pt x="125084" y="914400"/>
                </a:cubicBezTo>
                <a:lnTo>
                  <a:pt x="103313" y="849085"/>
                </a:lnTo>
                <a:lnTo>
                  <a:pt x="92427" y="816428"/>
                </a:lnTo>
                <a:cubicBezTo>
                  <a:pt x="97925" y="744961"/>
                  <a:pt x="59951" y="640189"/>
                  <a:pt x="135970" y="685800"/>
                </a:cubicBezTo>
                <a:cubicBezTo>
                  <a:pt x="144771" y="691080"/>
                  <a:pt x="150485" y="700314"/>
                  <a:pt x="157742" y="707571"/>
                </a:cubicBezTo>
                <a:cubicBezTo>
                  <a:pt x="164999" y="725714"/>
                  <a:pt x="169157" y="745430"/>
                  <a:pt x="179513" y="762000"/>
                </a:cubicBezTo>
                <a:cubicBezTo>
                  <a:pt x="187672" y="775055"/>
                  <a:pt x="205285" y="780888"/>
                  <a:pt x="212170" y="794657"/>
                </a:cubicBezTo>
                <a:cubicBezTo>
                  <a:pt x="220444" y="811206"/>
                  <a:pt x="219042" y="831024"/>
                  <a:pt x="223056" y="849085"/>
                </a:cubicBezTo>
                <a:cubicBezTo>
                  <a:pt x="226302" y="863690"/>
                  <a:pt x="230313" y="878114"/>
                  <a:pt x="233942" y="892628"/>
                </a:cubicBezTo>
                <a:cubicBezTo>
                  <a:pt x="230313" y="918028"/>
                  <a:pt x="241199" y="950685"/>
                  <a:pt x="223056" y="968828"/>
                </a:cubicBezTo>
                <a:cubicBezTo>
                  <a:pt x="211581" y="980302"/>
                  <a:pt x="206416" y="940680"/>
                  <a:pt x="201284" y="925285"/>
                </a:cubicBezTo>
                <a:cubicBezTo>
                  <a:pt x="188859" y="888009"/>
                  <a:pt x="195810" y="870794"/>
                  <a:pt x="179513" y="838200"/>
                </a:cubicBezTo>
                <a:cubicBezTo>
                  <a:pt x="173662" y="826498"/>
                  <a:pt x="164999" y="816428"/>
                  <a:pt x="157742" y="805542"/>
                </a:cubicBezTo>
                <a:cubicBezTo>
                  <a:pt x="149164" y="771230"/>
                  <a:pt x="147682" y="760575"/>
                  <a:pt x="135970" y="729342"/>
                </a:cubicBezTo>
                <a:cubicBezTo>
                  <a:pt x="129109" y="711046"/>
                  <a:pt x="123894" y="691880"/>
                  <a:pt x="114199" y="674914"/>
                </a:cubicBezTo>
                <a:cubicBezTo>
                  <a:pt x="109107" y="666003"/>
                  <a:pt x="99684" y="660399"/>
                  <a:pt x="92427" y="653142"/>
                </a:cubicBezTo>
                <a:cubicBezTo>
                  <a:pt x="92427" y="653142"/>
                  <a:pt x="107807" y="681769"/>
                  <a:pt x="114199" y="696685"/>
                </a:cubicBezTo>
                <a:cubicBezTo>
                  <a:pt x="118719" y="707232"/>
                  <a:pt x="119391" y="719379"/>
                  <a:pt x="125084" y="729342"/>
                </a:cubicBezTo>
                <a:cubicBezTo>
                  <a:pt x="134086" y="745095"/>
                  <a:pt x="148126" y="757500"/>
                  <a:pt x="157742" y="772885"/>
                </a:cubicBezTo>
                <a:cubicBezTo>
                  <a:pt x="166343" y="786646"/>
                  <a:pt x="171462" y="802339"/>
                  <a:pt x="179513" y="816428"/>
                </a:cubicBezTo>
                <a:cubicBezTo>
                  <a:pt x="186004" y="827787"/>
                  <a:pt x="194027" y="838199"/>
                  <a:pt x="201284" y="849085"/>
                </a:cubicBezTo>
                <a:cubicBezTo>
                  <a:pt x="227374" y="953443"/>
                  <a:pt x="192946" y="824066"/>
                  <a:pt x="233942" y="947057"/>
                </a:cubicBezTo>
                <a:cubicBezTo>
                  <a:pt x="238673" y="961250"/>
                  <a:pt x="259020" y="985869"/>
                  <a:pt x="244827" y="990600"/>
                </a:cubicBezTo>
                <a:cubicBezTo>
                  <a:pt x="227615" y="996337"/>
                  <a:pt x="215059" y="969749"/>
                  <a:pt x="201284" y="957942"/>
                </a:cubicBezTo>
                <a:cubicBezTo>
                  <a:pt x="140305" y="905674"/>
                  <a:pt x="193374" y="946899"/>
                  <a:pt x="146856" y="892628"/>
                </a:cubicBezTo>
                <a:cubicBezTo>
                  <a:pt x="133498" y="877043"/>
                  <a:pt x="117827" y="863599"/>
                  <a:pt x="103313" y="849085"/>
                </a:cubicBezTo>
                <a:cubicBezTo>
                  <a:pt x="96056" y="834571"/>
                  <a:pt x="93017" y="794067"/>
                  <a:pt x="81542" y="805542"/>
                </a:cubicBezTo>
                <a:cubicBezTo>
                  <a:pt x="68459" y="818625"/>
                  <a:pt x="87559" y="842121"/>
                  <a:pt x="92427" y="859971"/>
                </a:cubicBezTo>
                <a:cubicBezTo>
                  <a:pt x="126127" y="983538"/>
                  <a:pt x="97028" y="880057"/>
                  <a:pt x="135970" y="957942"/>
                </a:cubicBezTo>
                <a:cubicBezTo>
                  <a:pt x="177525" y="1041054"/>
                  <a:pt x="100551" y="928862"/>
                  <a:pt x="179513" y="1034142"/>
                </a:cubicBezTo>
                <a:lnTo>
                  <a:pt x="146856" y="1012371"/>
                </a:lnTo>
                <a:cubicBezTo>
                  <a:pt x="143227" y="1023257"/>
                  <a:pt x="133720" y="1033776"/>
                  <a:pt x="135970" y="1045028"/>
                </a:cubicBezTo>
                <a:cubicBezTo>
                  <a:pt x="137983" y="1055092"/>
                  <a:pt x="151171" y="1058915"/>
                  <a:pt x="157742" y="1066800"/>
                </a:cubicBezTo>
                <a:cubicBezTo>
                  <a:pt x="169357" y="1080737"/>
                  <a:pt x="181588" y="1094482"/>
                  <a:pt x="190399" y="1110342"/>
                </a:cubicBezTo>
                <a:cubicBezTo>
                  <a:pt x="238367" y="1196684"/>
                  <a:pt x="186595" y="1139197"/>
                  <a:pt x="233942" y="1186542"/>
                </a:cubicBezTo>
                <a:cubicBezTo>
                  <a:pt x="244828" y="1208314"/>
                  <a:pt x="266599" y="1227516"/>
                  <a:pt x="266599" y="1251857"/>
                </a:cubicBezTo>
                <a:cubicBezTo>
                  <a:pt x="266599" y="1270000"/>
                  <a:pt x="245557" y="1222252"/>
                  <a:pt x="233942" y="1208314"/>
                </a:cubicBezTo>
                <a:cubicBezTo>
                  <a:pt x="227372" y="1200429"/>
                  <a:pt x="218328" y="1194753"/>
                  <a:pt x="212170" y="1186542"/>
                </a:cubicBezTo>
                <a:cubicBezTo>
                  <a:pt x="196470" y="1165609"/>
                  <a:pt x="168627" y="1121228"/>
                  <a:pt x="168627" y="1121228"/>
                </a:cubicBezTo>
                <a:cubicBezTo>
                  <a:pt x="164999" y="1135742"/>
                  <a:pt x="157742" y="1149810"/>
                  <a:pt x="157742" y="1164771"/>
                </a:cubicBezTo>
                <a:cubicBezTo>
                  <a:pt x="157742" y="1179732"/>
                  <a:pt x="164517" y="1193929"/>
                  <a:pt x="168627" y="1208314"/>
                </a:cubicBezTo>
                <a:cubicBezTo>
                  <a:pt x="181413" y="1253066"/>
                  <a:pt x="178696" y="1239881"/>
                  <a:pt x="212170" y="1284514"/>
                </a:cubicBezTo>
                <a:cubicBezTo>
                  <a:pt x="215799" y="1295400"/>
                  <a:pt x="223056" y="1328646"/>
                  <a:pt x="223056" y="1317171"/>
                </a:cubicBezTo>
                <a:cubicBezTo>
                  <a:pt x="223056" y="1302210"/>
                  <a:pt x="226363" y="1278359"/>
                  <a:pt x="212170" y="1273628"/>
                </a:cubicBezTo>
                <a:cubicBezTo>
                  <a:pt x="199759" y="1269491"/>
                  <a:pt x="197656" y="1295399"/>
                  <a:pt x="190399" y="1306285"/>
                </a:cubicBezTo>
                <a:cubicBezTo>
                  <a:pt x="194027" y="1335314"/>
                  <a:pt x="214367" y="1367205"/>
                  <a:pt x="201284" y="1393371"/>
                </a:cubicBezTo>
                <a:cubicBezTo>
                  <a:pt x="193170" y="1409598"/>
                  <a:pt x="178243" y="1365213"/>
                  <a:pt x="168627" y="1349828"/>
                </a:cubicBezTo>
                <a:cubicBezTo>
                  <a:pt x="93915" y="1230287"/>
                  <a:pt x="206711" y="1386093"/>
                  <a:pt x="114199" y="1262742"/>
                </a:cubicBezTo>
                <a:cubicBezTo>
                  <a:pt x="118019" y="1297125"/>
                  <a:pt x="121084" y="1364561"/>
                  <a:pt x="135970" y="1404257"/>
                </a:cubicBezTo>
                <a:cubicBezTo>
                  <a:pt x="141668" y="1419451"/>
                  <a:pt x="141514" y="1447800"/>
                  <a:pt x="157742" y="1447800"/>
                </a:cubicBezTo>
                <a:cubicBezTo>
                  <a:pt x="172703" y="1447800"/>
                  <a:pt x="152750" y="1418008"/>
                  <a:pt x="146856" y="1404257"/>
                </a:cubicBezTo>
                <a:cubicBezTo>
                  <a:pt x="141702" y="1392232"/>
                  <a:pt x="132341" y="1382486"/>
                  <a:pt x="125084" y="1371600"/>
                </a:cubicBezTo>
                <a:cubicBezTo>
                  <a:pt x="128713" y="1386114"/>
                  <a:pt x="131671" y="1400812"/>
                  <a:pt x="135970" y="1415142"/>
                </a:cubicBezTo>
                <a:cubicBezTo>
                  <a:pt x="142565" y="1437123"/>
                  <a:pt x="176837" y="1493187"/>
                  <a:pt x="157742" y="1480457"/>
                </a:cubicBezTo>
                <a:cubicBezTo>
                  <a:pt x="146856" y="1473200"/>
                  <a:pt x="135135" y="1467061"/>
                  <a:pt x="125084" y="1458685"/>
                </a:cubicBezTo>
                <a:cubicBezTo>
                  <a:pt x="41269" y="1388840"/>
                  <a:pt x="140850" y="1458309"/>
                  <a:pt x="59770" y="1404257"/>
                </a:cubicBezTo>
                <a:cubicBezTo>
                  <a:pt x="77034" y="1456046"/>
                  <a:pt x="73741" y="1465262"/>
                  <a:pt x="103313" y="1502228"/>
                </a:cubicBezTo>
                <a:cubicBezTo>
                  <a:pt x="109724" y="1510242"/>
                  <a:pt x="117827" y="1516743"/>
                  <a:pt x="125084" y="1524000"/>
                </a:cubicBezTo>
                <a:cubicBezTo>
                  <a:pt x="128713" y="1534886"/>
                  <a:pt x="144084" y="1548543"/>
                  <a:pt x="135970" y="1556657"/>
                </a:cubicBezTo>
                <a:cubicBezTo>
                  <a:pt x="128713" y="1563914"/>
                  <a:pt x="118789" y="1525705"/>
                  <a:pt x="114199" y="1534885"/>
                </a:cubicBezTo>
                <a:cubicBezTo>
                  <a:pt x="107508" y="1548266"/>
                  <a:pt x="125084" y="1563467"/>
                  <a:pt x="125084" y="1578428"/>
                </a:cubicBezTo>
                <a:cubicBezTo>
                  <a:pt x="125084" y="1589902"/>
                  <a:pt x="122313" y="1553885"/>
                  <a:pt x="114199" y="1545771"/>
                </a:cubicBezTo>
                <a:cubicBezTo>
                  <a:pt x="106085" y="1537657"/>
                  <a:pt x="92428" y="1538514"/>
                  <a:pt x="81542" y="1534885"/>
                </a:cubicBezTo>
                <a:cubicBezTo>
                  <a:pt x="85170" y="1567542"/>
                  <a:pt x="92427" y="1599999"/>
                  <a:pt x="92427" y="1632857"/>
                </a:cubicBezTo>
                <a:cubicBezTo>
                  <a:pt x="92427" y="1644331"/>
                  <a:pt x="70068" y="1600200"/>
                  <a:pt x="81542" y="1600200"/>
                </a:cubicBezTo>
                <a:cubicBezTo>
                  <a:pt x="94625" y="1600200"/>
                  <a:pt x="96056" y="1621971"/>
                  <a:pt x="103313" y="1632857"/>
                </a:cubicBezTo>
                <a:cubicBezTo>
                  <a:pt x="106942" y="1621971"/>
                  <a:pt x="102724" y="1600200"/>
                  <a:pt x="114199" y="1600200"/>
                </a:cubicBezTo>
                <a:cubicBezTo>
                  <a:pt x="125673" y="1600200"/>
                  <a:pt x="121932" y="1621824"/>
                  <a:pt x="125084" y="1632857"/>
                </a:cubicBezTo>
                <a:cubicBezTo>
                  <a:pt x="129194" y="1647242"/>
                  <a:pt x="150931" y="1676400"/>
                  <a:pt x="135970" y="1676400"/>
                </a:cubicBezTo>
                <a:cubicBezTo>
                  <a:pt x="119743" y="1676400"/>
                  <a:pt x="122250" y="1646946"/>
                  <a:pt x="114199" y="1632857"/>
                </a:cubicBezTo>
                <a:cubicBezTo>
                  <a:pt x="95891" y="1600818"/>
                  <a:pt x="94494" y="1602268"/>
                  <a:pt x="70656" y="1578428"/>
                </a:cubicBezTo>
                <a:lnTo>
                  <a:pt x="92427" y="1643742"/>
                </a:lnTo>
                <a:cubicBezTo>
                  <a:pt x="96056" y="1654628"/>
                  <a:pt x="101426" y="1665081"/>
                  <a:pt x="103313" y="1676400"/>
                </a:cubicBezTo>
                <a:lnTo>
                  <a:pt x="114199" y="1741714"/>
                </a:lnTo>
                <a:cubicBezTo>
                  <a:pt x="116432" y="1748413"/>
                  <a:pt x="140993" y="1800329"/>
                  <a:pt x="114199" y="1807028"/>
                </a:cubicBezTo>
                <a:cubicBezTo>
                  <a:pt x="101507" y="1810201"/>
                  <a:pt x="91758" y="1793430"/>
                  <a:pt x="81542" y="1785257"/>
                </a:cubicBezTo>
                <a:cubicBezTo>
                  <a:pt x="73528" y="1778846"/>
                  <a:pt x="59770" y="1753222"/>
                  <a:pt x="59770" y="1763485"/>
                </a:cubicBezTo>
                <a:cubicBezTo>
                  <a:pt x="59770" y="1796310"/>
                  <a:pt x="93808" y="1800231"/>
                  <a:pt x="114199" y="1807028"/>
                </a:cubicBezTo>
                <a:cubicBezTo>
                  <a:pt x="86837" y="1724944"/>
                  <a:pt x="123746" y="1826123"/>
                  <a:pt x="81542" y="1741714"/>
                </a:cubicBezTo>
                <a:cubicBezTo>
                  <a:pt x="76410" y="1731451"/>
                  <a:pt x="76560" y="1718896"/>
                  <a:pt x="70656" y="1709057"/>
                </a:cubicBezTo>
                <a:cubicBezTo>
                  <a:pt x="60314" y="1691821"/>
                  <a:pt x="31061" y="1675403"/>
                  <a:pt x="16227" y="1665514"/>
                </a:cubicBezTo>
                <a:cubicBezTo>
                  <a:pt x="23484" y="1658257"/>
                  <a:pt x="28819" y="1648332"/>
                  <a:pt x="37999" y="1643742"/>
                </a:cubicBezTo>
                <a:cubicBezTo>
                  <a:pt x="118247" y="1603619"/>
                  <a:pt x="52614" y="1661786"/>
                  <a:pt x="103313" y="1611085"/>
                </a:cubicBezTo>
                <a:cubicBezTo>
                  <a:pt x="114199" y="1618342"/>
                  <a:pt x="124268" y="1638708"/>
                  <a:pt x="135970" y="1632857"/>
                </a:cubicBezTo>
                <a:cubicBezTo>
                  <a:pt x="146233" y="1627726"/>
                  <a:pt x="129604" y="1610747"/>
                  <a:pt x="125084" y="1600200"/>
                </a:cubicBezTo>
                <a:cubicBezTo>
                  <a:pt x="112699" y="1571301"/>
                  <a:pt x="92427" y="1546561"/>
                  <a:pt x="92427" y="1513114"/>
                </a:cubicBezTo>
                <a:cubicBezTo>
                  <a:pt x="92427" y="1501639"/>
                  <a:pt x="97620" y="1535808"/>
                  <a:pt x="103313" y="1545771"/>
                </a:cubicBezTo>
                <a:cubicBezTo>
                  <a:pt x="112314" y="1561523"/>
                  <a:pt x="125084" y="1574800"/>
                  <a:pt x="135970" y="1589314"/>
                </a:cubicBezTo>
                <a:cubicBezTo>
                  <a:pt x="139599" y="1600200"/>
                  <a:pt x="141283" y="1611940"/>
                  <a:pt x="146856" y="1621971"/>
                </a:cubicBezTo>
                <a:cubicBezTo>
                  <a:pt x="189585" y="1698883"/>
                  <a:pt x="223396" y="1700483"/>
                  <a:pt x="135970" y="1665514"/>
                </a:cubicBezTo>
                <a:cubicBezTo>
                  <a:pt x="125084" y="1654628"/>
                  <a:pt x="112764" y="1645009"/>
                  <a:pt x="103313" y="1632857"/>
                </a:cubicBezTo>
                <a:cubicBezTo>
                  <a:pt x="87249" y="1612203"/>
                  <a:pt x="81542" y="1582056"/>
                  <a:pt x="59770" y="1567542"/>
                </a:cubicBezTo>
                <a:lnTo>
                  <a:pt x="27113" y="1545771"/>
                </a:lnTo>
                <a:cubicBezTo>
                  <a:pt x="74468" y="1664157"/>
                  <a:pt x="43022" y="1626993"/>
                  <a:pt x="92427" y="1676400"/>
                </a:cubicBezTo>
                <a:cubicBezTo>
                  <a:pt x="96056" y="1687286"/>
                  <a:pt x="92427" y="1705429"/>
                  <a:pt x="103313" y="1709057"/>
                </a:cubicBezTo>
                <a:cubicBezTo>
                  <a:pt x="113050" y="1712302"/>
                  <a:pt x="123811" y="1697469"/>
                  <a:pt x="125084" y="1687285"/>
                </a:cubicBezTo>
                <a:cubicBezTo>
                  <a:pt x="127822" y="1665384"/>
                  <a:pt x="117827" y="1643742"/>
                  <a:pt x="114199" y="1621971"/>
                </a:cubicBezTo>
                <a:cubicBezTo>
                  <a:pt x="110570" y="1636485"/>
                  <a:pt x="101457" y="1650668"/>
                  <a:pt x="103313" y="1665514"/>
                </a:cubicBezTo>
                <a:cubicBezTo>
                  <a:pt x="107079" y="1695643"/>
                  <a:pt x="127900" y="1711872"/>
                  <a:pt x="146856" y="1730828"/>
                </a:cubicBezTo>
                <a:cubicBezTo>
                  <a:pt x="138893" y="1691017"/>
                  <a:pt x="132612" y="1647910"/>
                  <a:pt x="114199" y="1611085"/>
                </a:cubicBezTo>
                <a:lnTo>
                  <a:pt x="92427" y="1567542"/>
                </a:lnTo>
                <a:cubicBezTo>
                  <a:pt x="96056" y="1585685"/>
                  <a:pt x="98825" y="1604021"/>
                  <a:pt x="103313" y="1621971"/>
                </a:cubicBezTo>
                <a:cubicBezTo>
                  <a:pt x="106096" y="1633103"/>
                  <a:pt x="111416" y="1665760"/>
                  <a:pt x="114199" y="1654628"/>
                </a:cubicBezTo>
                <a:cubicBezTo>
                  <a:pt x="120360" y="1629986"/>
                  <a:pt x="114199" y="1603828"/>
                  <a:pt x="114199" y="1578428"/>
                </a:cubicBezTo>
              </a:path>
            </a:pathLst>
          </a:cu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966857" y="1088571"/>
            <a:ext cx="286782" cy="2405743"/>
          </a:xfrm>
          <a:custGeom>
            <a:avLst/>
            <a:gdLst>
              <a:gd name="connsiteX0" fmla="*/ 21772 w 286782"/>
              <a:gd name="connsiteY0" fmla="*/ 0 h 2405743"/>
              <a:gd name="connsiteX1" fmla="*/ 54429 w 286782"/>
              <a:gd name="connsiteY1" fmla="*/ 10886 h 2405743"/>
              <a:gd name="connsiteX2" fmla="*/ 76200 w 286782"/>
              <a:gd name="connsiteY2" fmla="*/ 43543 h 2405743"/>
              <a:gd name="connsiteX3" fmla="*/ 108857 w 286782"/>
              <a:gd name="connsiteY3" fmla="*/ 65315 h 2405743"/>
              <a:gd name="connsiteX4" fmla="*/ 119743 w 286782"/>
              <a:gd name="connsiteY4" fmla="*/ 97972 h 2405743"/>
              <a:gd name="connsiteX5" fmla="*/ 141514 w 286782"/>
              <a:gd name="connsiteY5" fmla="*/ 174172 h 2405743"/>
              <a:gd name="connsiteX6" fmla="*/ 152400 w 286782"/>
              <a:gd name="connsiteY6" fmla="*/ 261258 h 2405743"/>
              <a:gd name="connsiteX7" fmla="*/ 174172 w 286782"/>
              <a:gd name="connsiteY7" fmla="*/ 359229 h 2405743"/>
              <a:gd name="connsiteX8" fmla="*/ 185057 w 286782"/>
              <a:gd name="connsiteY8" fmla="*/ 424543 h 2405743"/>
              <a:gd name="connsiteX9" fmla="*/ 195943 w 286782"/>
              <a:gd name="connsiteY9" fmla="*/ 468086 h 2405743"/>
              <a:gd name="connsiteX10" fmla="*/ 217714 w 286782"/>
              <a:gd name="connsiteY10" fmla="*/ 598715 h 2405743"/>
              <a:gd name="connsiteX11" fmla="*/ 228600 w 286782"/>
              <a:gd name="connsiteY11" fmla="*/ 631372 h 2405743"/>
              <a:gd name="connsiteX12" fmla="*/ 239486 w 286782"/>
              <a:gd name="connsiteY12" fmla="*/ 729343 h 2405743"/>
              <a:gd name="connsiteX13" fmla="*/ 261257 w 286782"/>
              <a:gd name="connsiteY13" fmla="*/ 1045029 h 2405743"/>
              <a:gd name="connsiteX14" fmla="*/ 261257 w 286782"/>
              <a:gd name="connsiteY14" fmla="*/ 1643743 h 2405743"/>
              <a:gd name="connsiteX15" fmla="*/ 250372 w 286782"/>
              <a:gd name="connsiteY15" fmla="*/ 1676400 h 2405743"/>
              <a:gd name="connsiteX16" fmla="*/ 228600 w 286782"/>
              <a:gd name="connsiteY16" fmla="*/ 1796143 h 2405743"/>
              <a:gd name="connsiteX17" fmla="*/ 206829 w 286782"/>
              <a:gd name="connsiteY17" fmla="*/ 1839686 h 2405743"/>
              <a:gd name="connsiteX18" fmla="*/ 195943 w 286782"/>
              <a:gd name="connsiteY18" fmla="*/ 1894115 h 2405743"/>
              <a:gd name="connsiteX19" fmla="*/ 185057 w 286782"/>
              <a:gd name="connsiteY19" fmla="*/ 1926772 h 2405743"/>
              <a:gd name="connsiteX20" fmla="*/ 163286 w 286782"/>
              <a:gd name="connsiteY20" fmla="*/ 2057400 h 2405743"/>
              <a:gd name="connsiteX21" fmla="*/ 152400 w 286782"/>
              <a:gd name="connsiteY21" fmla="*/ 2090058 h 2405743"/>
              <a:gd name="connsiteX22" fmla="*/ 141514 w 286782"/>
              <a:gd name="connsiteY22" fmla="*/ 2155372 h 2405743"/>
              <a:gd name="connsiteX23" fmla="*/ 130629 w 286782"/>
              <a:gd name="connsiteY23" fmla="*/ 2188029 h 2405743"/>
              <a:gd name="connsiteX24" fmla="*/ 119743 w 286782"/>
              <a:gd name="connsiteY24" fmla="*/ 2231572 h 2405743"/>
              <a:gd name="connsiteX25" fmla="*/ 108857 w 286782"/>
              <a:gd name="connsiteY25" fmla="*/ 2286000 h 2405743"/>
              <a:gd name="connsiteX26" fmla="*/ 97972 w 286782"/>
              <a:gd name="connsiteY26" fmla="*/ 2329543 h 2405743"/>
              <a:gd name="connsiteX27" fmla="*/ 65314 w 286782"/>
              <a:gd name="connsiteY27" fmla="*/ 2340429 h 2405743"/>
              <a:gd name="connsiteX28" fmla="*/ 21772 w 286782"/>
              <a:gd name="connsiteY28" fmla="*/ 2394858 h 2405743"/>
              <a:gd name="connsiteX29" fmla="*/ 0 w 286782"/>
              <a:gd name="connsiteY29" fmla="*/ 2405743 h 240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86782" h="2405743">
                <a:moveTo>
                  <a:pt x="21772" y="0"/>
                </a:moveTo>
                <a:cubicBezTo>
                  <a:pt x="32658" y="3629"/>
                  <a:pt x="45469" y="3718"/>
                  <a:pt x="54429" y="10886"/>
                </a:cubicBezTo>
                <a:cubicBezTo>
                  <a:pt x="64645" y="19059"/>
                  <a:pt x="66949" y="34292"/>
                  <a:pt x="76200" y="43543"/>
                </a:cubicBezTo>
                <a:cubicBezTo>
                  <a:pt x="85451" y="52794"/>
                  <a:pt x="97971" y="58058"/>
                  <a:pt x="108857" y="65315"/>
                </a:cubicBezTo>
                <a:cubicBezTo>
                  <a:pt x="112486" y="76201"/>
                  <a:pt x="116591" y="86939"/>
                  <a:pt x="119743" y="97972"/>
                </a:cubicBezTo>
                <a:cubicBezTo>
                  <a:pt x="147089" y="193679"/>
                  <a:pt x="115409" y="95852"/>
                  <a:pt x="141514" y="174172"/>
                </a:cubicBezTo>
                <a:cubicBezTo>
                  <a:pt x="145143" y="203201"/>
                  <a:pt x="147952" y="232344"/>
                  <a:pt x="152400" y="261258"/>
                </a:cubicBezTo>
                <a:cubicBezTo>
                  <a:pt x="165077" y="343655"/>
                  <a:pt x="159723" y="286983"/>
                  <a:pt x="174172" y="359229"/>
                </a:cubicBezTo>
                <a:cubicBezTo>
                  <a:pt x="178501" y="380872"/>
                  <a:pt x="180728" y="402900"/>
                  <a:pt x="185057" y="424543"/>
                </a:cubicBezTo>
                <a:cubicBezTo>
                  <a:pt x="187991" y="439214"/>
                  <a:pt x="192697" y="453481"/>
                  <a:pt x="195943" y="468086"/>
                </a:cubicBezTo>
                <a:cubicBezTo>
                  <a:pt x="234886" y="643327"/>
                  <a:pt x="172283" y="371554"/>
                  <a:pt x="217714" y="598715"/>
                </a:cubicBezTo>
                <a:cubicBezTo>
                  <a:pt x="219964" y="609967"/>
                  <a:pt x="224971" y="620486"/>
                  <a:pt x="228600" y="631372"/>
                </a:cubicBezTo>
                <a:cubicBezTo>
                  <a:pt x="232229" y="664029"/>
                  <a:pt x="237556" y="696542"/>
                  <a:pt x="239486" y="729343"/>
                </a:cubicBezTo>
                <a:cubicBezTo>
                  <a:pt x="258037" y="1044706"/>
                  <a:pt x="227190" y="908751"/>
                  <a:pt x="261257" y="1045029"/>
                </a:cubicBezTo>
                <a:cubicBezTo>
                  <a:pt x="286782" y="1300274"/>
                  <a:pt x="280177" y="1189661"/>
                  <a:pt x="261257" y="1643743"/>
                </a:cubicBezTo>
                <a:cubicBezTo>
                  <a:pt x="260779" y="1655207"/>
                  <a:pt x="254000" y="1665514"/>
                  <a:pt x="250372" y="1676400"/>
                </a:cubicBezTo>
                <a:cubicBezTo>
                  <a:pt x="246398" y="1704217"/>
                  <a:pt x="240445" y="1764556"/>
                  <a:pt x="228600" y="1796143"/>
                </a:cubicBezTo>
                <a:cubicBezTo>
                  <a:pt x="222902" y="1811337"/>
                  <a:pt x="214086" y="1825172"/>
                  <a:pt x="206829" y="1839686"/>
                </a:cubicBezTo>
                <a:cubicBezTo>
                  <a:pt x="203200" y="1857829"/>
                  <a:pt x="200431" y="1876165"/>
                  <a:pt x="195943" y="1894115"/>
                </a:cubicBezTo>
                <a:cubicBezTo>
                  <a:pt x="193160" y="1905247"/>
                  <a:pt x="187840" y="1915640"/>
                  <a:pt x="185057" y="1926772"/>
                </a:cubicBezTo>
                <a:cubicBezTo>
                  <a:pt x="165588" y="2004651"/>
                  <a:pt x="181716" y="1965254"/>
                  <a:pt x="163286" y="2057400"/>
                </a:cubicBezTo>
                <a:cubicBezTo>
                  <a:pt x="161036" y="2068652"/>
                  <a:pt x="154889" y="2078856"/>
                  <a:pt x="152400" y="2090058"/>
                </a:cubicBezTo>
                <a:cubicBezTo>
                  <a:pt x="147612" y="2111604"/>
                  <a:pt x="146302" y="2133826"/>
                  <a:pt x="141514" y="2155372"/>
                </a:cubicBezTo>
                <a:cubicBezTo>
                  <a:pt x="139025" y="2166573"/>
                  <a:pt x="133781" y="2176996"/>
                  <a:pt x="130629" y="2188029"/>
                </a:cubicBezTo>
                <a:cubicBezTo>
                  <a:pt x="126519" y="2202414"/>
                  <a:pt x="122989" y="2216967"/>
                  <a:pt x="119743" y="2231572"/>
                </a:cubicBezTo>
                <a:cubicBezTo>
                  <a:pt x="115729" y="2249633"/>
                  <a:pt x="112871" y="2267939"/>
                  <a:pt x="108857" y="2286000"/>
                </a:cubicBezTo>
                <a:cubicBezTo>
                  <a:pt x="105612" y="2300605"/>
                  <a:pt x="107318" y="2317860"/>
                  <a:pt x="97972" y="2329543"/>
                </a:cubicBezTo>
                <a:cubicBezTo>
                  <a:pt x="90804" y="2338503"/>
                  <a:pt x="76200" y="2336800"/>
                  <a:pt x="65314" y="2340429"/>
                </a:cubicBezTo>
                <a:cubicBezTo>
                  <a:pt x="51034" y="2361850"/>
                  <a:pt x="42451" y="2379349"/>
                  <a:pt x="21772" y="2394858"/>
                </a:cubicBezTo>
                <a:cubicBezTo>
                  <a:pt x="15281" y="2399726"/>
                  <a:pt x="7257" y="2402115"/>
                  <a:pt x="0" y="2405743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5029200" y="1524000"/>
            <a:ext cx="10668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029200" y="1981200"/>
            <a:ext cx="10668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953000" y="2438400"/>
            <a:ext cx="10668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5029200" y="2971800"/>
            <a:ext cx="10668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219200" y="4495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closes molocules block the UV light! : 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Flaws.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some flaws in these sunglasses. When it is hot outside, they don’t darken as well. They don’t turn into sunglasses in cars because of the wind shield. SECRET: To put on the coating, they heat the lenses to absorb the coating.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28194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1371600" y="2895600"/>
            <a:ext cx="4572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52600" y="3276600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286000" y="34290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1676400" y="3581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1284514" y="3407229"/>
            <a:ext cx="402772" cy="457200"/>
          </a:xfrm>
          <a:custGeom>
            <a:avLst/>
            <a:gdLst>
              <a:gd name="connsiteX0" fmla="*/ 359229 w 402772"/>
              <a:gd name="connsiteY0" fmla="*/ 152400 h 457200"/>
              <a:gd name="connsiteX1" fmla="*/ 315686 w 402772"/>
              <a:gd name="connsiteY1" fmla="*/ 87085 h 457200"/>
              <a:gd name="connsiteX2" fmla="*/ 272143 w 402772"/>
              <a:gd name="connsiteY2" fmla="*/ 32657 h 457200"/>
              <a:gd name="connsiteX3" fmla="*/ 130629 w 402772"/>
              <a:gd name="connsiteY3" fmla="*/ 0 h 457200"/>
              <a:gd name="connsiteX4" fmla="*/ 97972 w 402772"/>
              <a:gd name="connsiteY4" fmla="*/ 21771 h 457200"/>
              <a:gd name="connsiteX5" fmla="*/ 54429 w 402772"/>
              <a:gd name="connsiteY5" fmla="*/ 76200 h 457200"/>
              <a:gd name="connsiteX6" fmla="*/ 32657 w 402772"/>
              <a:gd name="connsiteY6" fmla="*/ 119742 h 457200"/>
              <a:gd name="connsiteX7" fmla="*/ 10886 w 402772"/>
              <a:gd name="connsiteY7" fmla="*/ 185057 h 457200"/>
              <a:gd name="connsiteX8" fmla="*/ 0 w 402772"/>
              <a:gd name="connsiteY8" fmla="*/ 217714 h 457200"/>
              <a:gd name="connsiteX9" fmla="*/ 10886 w 402772"/>
              <a:gd name="connsiteY9" fmla="*/ 370114 h 457200"/>
              <a:gd name="connsiteX10" fmla="*/ 32657 w 402772"/>
              <a:gd name="connsiteY10" fmla="*/ 402771 h 457200"/>
              <a:gd name="connsiteX11" fmla="*/ 54429 w 402772"/>
              <a:gd name="connsiteY11" fmla="*/ 424542 h 457200"/>
              <a:gd name="connsiteX12" fmla="*/ 163286 w 402772"/>
              <a:gd name="connsiteY12" fmla="*/ 457200 h 457200"/>
              <a:gd name="connsiteX13" fmla="*/ 283029 w 402772"/>
              <a:gd name="connsiteY13" fmla="*/ 435428 h 457200"/>
              <a:gd name="connsiteX14" fmla="*/ 315686 w 402772"/>
              <a:gd name="connsiteY14" fmla="*/ 413657 h 457200"/>
              <a:gd name="connsiteX15" fmla="*/ 359229 w 402772"/>
              <a:gd name="connsiteY15" fmla="*/ 370114 h 457200"/>
              <a:gd name="connsiteX16" fmla="*/ 381000 w 402772"/>
              <a:gd name="connsiteY16" fmla="*/ 326571 h 457200"/>
              <a:gd name="connsiteX17" fmla="*/ 402772 w 402772"/>
              <a:gd name="connsiteY17" fmla="*/ 261257 h 457200"/>
              <a:gd name="connsiteX18" fmla="*/ 391886 w 402772"/>
              <a:gd name="connsiteY18" fmla="*/ 174171 h 457200"/>
              <a:gd name="connsiteX19" fmla="*/ 381000 w 402772"/>
              <a:gd name="connsiteY19" fmla="*/ 141514 h 457200"/>
              <a:gd name="connsiteX20" fmla="*/ 337457 w 402772"/>
              <a:gd name="connsiteY20" fmla="*/ 97971 h 457200"/>
              <a:gd name="connsiteX21" fmla="*/ 326572 w 402772"/>
              <a:gd name="connsiteY21" fmla="*/ 65314 h 457200"/>
              <a:gd name="connsiteX22" fmla="*/ 293915 w 402772"/>
              <a:gd name="connsiteY22" fmla="*/ 32657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02772" h="457200">
                <a:moveTo>
                  <a:pt x="359229" y="152400"/>
                </a:moveTo>
                <a:cubicBezTo>
                  <a:pt x="340098" y="95007"/>
                  <a:pt x="360987" y="141447"/>
                  <a:pt x="315686" y="87085"/>
                </a:cubicBezTo>
                <a:cubicBezTo>
                  <a:pt x="304696" y="73897"/>
                  <a:pt x="290243" y="41707"/>
                  <a:pt x="272143" y="32657"/>
                </a:cubicBezTo>
                <a:cubicBezTo>
                  <a:pt x="224323" y="8747"/>
                  <a:pt x="182774" y="7449"/>
                  <a:pt x="130629" y="0"/>
                </a:cubicBezTo>
                <a:cubicBezTo>
                  <a:pt x="119743" y="7257"/>
                  <a:pt x="108188" y="13598"/>
                  <a:pt x="97972" y="21771"/>
                </a:cubicBezTo>
                <a:cubicBezTo>
                  <a:pt x="79147" y="36831"/>
                  <a:pt x="66343" y="55350"/>
                  <a:pt x="54429" y="76200"/>
                </a:cubicBezTo>
                <a:cubicBezTo>
                  <a:pt x="46378" y="90289"/>
                  <a:pt x="38684" y="104675"/>
                  <a:pt x="32657" y="119742"/>
                </a:cubicBezTo>
                <a:cubicBezTo>
                  <a:pt x="24134" y="141050"/>
                  <a:pt x="18143" y="163285"/>
                  <a:pt x="10886" y="185057"/>
                </a:cubicBezTo>
                <a:lnTo>
                  <a:pt x="0" y="217714"/>
                </a:lnTo>
                <a:cubicBezTo>
                  <a:pt x="3629" y="268514"/>
                  <a:pt x="2035" y="319960"/>
                  <a:pt x="10886" y="370114"/>
                </a:cubicBezTo>
                <a:cubicBezTo>
                  <a:pt x="13160" y="382998"/>
                  <a:pt x="24484" y="392555"/>
                  <a:pt x="32657" y="402771"/>
                </a:cubicBezTo>
                <a:cubicBezTo>
                  <a:pt x="39068" y="410785"/>
                  <a:pt x="45249" y="419952"/>
                  <a:pt x="54429" y="424542"/>
                </a:cubicBezTo>
                <a:cubicBezTo>
                  <a:pt x="80933" y="437794"/>
                  <a:pt x="132033" y="449387"/>
                  <a:pt x="163286" y="457200"/>
                </a:cubicBezTo>
                <a:cubicBezTo>
                  <a:pt x="193309" y="453447"/>
                  <a:pt x="249466" y="452209"/>
                  <a:pt x="283029" y="435428"/>
                </a:cubicBezTo>
                <a:cubicBezTo>
                  <a:pt x="294731" y="429577"/>
                  <a:pt x="305753" y="422171"/>
                  <a:pt x="315686" y="413657"/>
                </a:cubicBezTo>
                <a:cubicBezTo>
                  <a:pt x="331271" y="400299"/>
                  <a:pt x="359229" y="370114"/>
                  <a:pt x="359229" y="370114"/>
                </a:cubicBezTo>
                <a:cubicBezTo>
                  <a:pt x="366486" y="355600"/>
                  <a:pt x="374973" y="341638"/>
                  <a:pt x="381000" y="326571"/>
                </a:cubicBezTo>
                <a:cubicBezTo>
                  <a:pt x="389523" y="305263"/>
                  <a:pt x="402772" y="261257"/>
                  <a:pt x="402772" y="261257"/>
                </a:cubicBezTo>
                <a:cubicBezTo>
                  <a:pt x="399143" y="232228"/>
                  <a:pt x="397119" y="202954"/>
                  <a:pt x="391886" y="174171"/>
                </a:cubicBezTo>
                <a:cubicBezTo>
                  <a:pt x="389833" y="162882"/>
                  <a:pt x="387669" y="150851"/>
                  <a:pt x="381000" y="141514"/>
                </a:cubicBezTo>
                <a:cubicBezTo>
                  <a:pt x="369069" y="124811"/>
                  <a:pt x="337457" y="97971"/>
                  <a:pt x="337457" y="97971"/>
                </a:cubicBezTo>
                <a:cubicBezTo>
                  <a:pt x="333829" y="87085"/>
                  <a:pt x="333740" y="74274"/>
                  <a:pt x="326572" y="65314"/>
                </a:cubicBezTo>
                <a:cubicBezTo>
                  <a:pt x="290896" y="20718"/>
                  <a:pt x="293915" y="62397"/>
                  <a:pt x="293915" y="32657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rot="10800000">
            <a:off x="838200" y="36576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838200" y="2895600"/>
            <a:ext cx="752381" cy="544614"/>
          </a:xfrm>
          <a:custGeom>
            <a:avLst/>
            <a:gdLst>
              <a:gd name="connsiteX0" fmla="*/ 12152 w 752381"/>
              <a:gd name="connsiteY0" fmla="*/ 195943 h 544614"/>
              <a:gd name="connsiteX1" fmla="*/ 23038 w 752381"/>
              <a:gd name="connsiteY1" fmla="*/ 228600 h 544614"/>
              <a:gd name="connsiteX2" fmla="*/ 33924 w 752381"/>
              <a:gd name="connsiteY2" fmla="*/ 522515 h 544614"/>
              <a:gd name="connsiteX3" fmla="*/ 99238 w 752381"/>
              <a:gd name="connsiteY3" fmla="*/ 500743 h 544614"/>
              <a:gd name="connsiteX4" fmla="*/ 131895 w 752381"/>
              <a:gd name="connsiteY4" fmla="*/ 489858 h 544614"/>
              <a:gd name="connsiteX5" fmla="*/ 545552 w 752381"/>
              <a:gd name="connsiteY5" fmla="*/ 489858 h 544614"/>
              <a:gd name="connsiteX6" fmla="*/ 578210 w 752381"/>
              <a:gd name="connsiteY6" fmla="*/ 478972 h 544614"/>
              <a:gd name="connsiteX7" fmla="*/ 719724 w 752381"/>
              <a:gd name="connsiteY7" fmla="*/ 457200 h 544614"/>
              <a:gd name="connsiteX8" fmla="*/ 752381 w 752381"/>
              <a:gd name="connsiteY8" fmla="*/ 446315 h 544614"/>
              <a:gd name="connsiteX9" fmla="*/ 708838 w 752381"/>
              <a:gd name="connsiteY9" fmla="*/ 391886 h 544614"/>
              <a:gd name="connsiteX10" fmla="*/ 687067 w 752381"/>
              <a:gd name="connsiteY10" fmla="*/ 326572 h 544614"/>
              <a:gd name="connsiteX11" fmla="*/ 665295 w 752381"/>
              <a:gd name="connsiteY11" fmla="*/ 283029 h 544614"/>
              <a:gd name="connsiteX12" fmla="*/ 654410 w 752381"/>
              <a:gd name="connsiteY12" fmla="*/ 250372 h 544614"/>
              <a:gd name="connsiteX13" fmla="*/ 599981 w 752381"/>
              <a:gd name="connsiteY13" fmla="*/ 195943 h 544614"/>
              <a:gd name="connsiteX14" fmla="*/ 556438 w 752381"/>
              <a:gd name="connsiteY14" fmla="*/ 152400 h 544614"/>
              <a:gd name="connsiteX15" fmla="*/ 534667 w 752381"/>
              <a:gd name="connsiteY15" fmla="*/ 119743 h 544614"/>
              <a:gd name="connsiteX16" fmla="*/ 502010 w 752381"/>
              <a:gd name="connsiteY16" fmla="*/ 97972 h 544614"/>
              <a:gd name="connsiteX17" fmla="*/ 458467 w 752381"/>
              <a:gd name="connsiteY17" fmla="*/ 21772 h 544614"/>
              <a:gd name="connsiteX18" fmla="*/ 436695 w 752381"/>
              <a:gd name="connsiteY18" fmla="*/ 0 h 544614"/>
              <a:gd name="connsiteX19" fmla="*/ 393152 w 752381"/>
              <a:gd name="connsiteY19" fmla="*/ 10886 h 544614"/>
              <a:gd name="connsiteX20" fmla="*/ 12152 w 752381"/>
              <a:gd name="connsiteY20" fmla="*/ 10886 h 544614"/>
              <a:gd name="connsiteX21" fmla="*/ 1267 w 752381"/>
              <a:gd name="connsiteY21" fmla="*/ 43543 h 544614"/>
              <a:gd name="connsiteX22" fmla="*/ 33924 w 752381"/>
              <a:gd name="connsiteY22" fmla="*/ 141515 h 544614"/>
              <a:gd name="connsiteX23" fmla="*/ 55695 w 752381"/>
              <a:gd name="connsiteY23" fmla="*/ 206829 h 544614"/>
              <a:gd name="connsiteX24" fmla="*/ 12152 w 752381"/>
              <a:gd name="connsiteY24" fmla="*/ 195943 h 54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381" h="544614">
                <a:moveTo>
                  <a:pt x="12152" y="195943"/>
                </a:moveTo>
                <a:cubicBezTo>
                  <a:pt x="15781" y="206829"/>
                  <a:pt x="22275" y="217151"/>
                  <a:pt x="23038" y="228600"/>
                </a:cubicBezTo>
                <a:cubicBezTo>
                  <a:pt x="29560" y="326422"/>
                  <a:pt x="7490" y="428107"/>
                  <a:pt x="33924" y="522515"/>
                </a:cubicBezTo>
                <a:cubicBezTo>
                  <a:pt x="40112" y="544614"/>
                  <a:pt x="77467" y="508000"/>
                  <a:pt x="99238" y="500743"/>
                </a:cubicBezTo>
                <a:lnTo>
                  <a:pt x="131895" y="489858"/>
                </a:lnTo>
                <a:cubicBezTo>
                  <a:pt x="313014" y="512496"/>
                  <a:pt x="242029" y="508253"/>
                  <a:pt x="545552" y="489858"/>
                </a:cubicBezTo>
                <a:cubicBezTo>
                  <a:pt x="557006" y="489164"/>
                  <a:pt x="566958" y="481222"/>
                  <a:pt x="578210" y="478972"/>
                </a:cubicBezTo>
                <a:cubicBezTo>
                  <a:pt x="665056" y="461602"/>
                  <a:pt x="638739" y="475196"/>
                  <a:pt x="719724" y="457200"/>
                </a:cubicBezTo>
                <a:cubicBezTo>
                  <a:pt x="730925" y="454711"/>
                  <a:pt x="741495" y="449943"/>
                  <a:pt x="752381" y="446315"/>
                </a:cubicBezTo>
                <a:cubicBezTo>
                  <a:pt x="734287" y="428221"/>
                  <a:pt x="719823" y="416601"/>
                  <a:pt x="708838" y="391886"/>
                </a:cubicBezTo>
                <a:cubicBezTo>
                  <a:pt x="699517" y="370915"/>
                  <a:pt x="697330" y="347098"/>
                  <a:pt x="687067" y="326572"/>
                </a:cubicBezTo>
                <a:cubicBezTo>
                  <a:pt x="679810" y="312058"/>
                  <a:pt x="671687" y="297945"/>
                  <a:pt x="665295" y="283029"/>
                </a:cubicBezTo>
                <a:cubicBezTo>
                  <a:pt x="660775" y="272482"/>
                  <a:pt x="661295" y="259552"/>
                  <a:pt x="654410" y="250372"/>
                </a:cubicBezTo>
                <a:cubicBezTo>
                  <a:pt x="639015" y="229845"/>
                  <a:pt x="618124" y="214086"/>
                  <a:pt x="599981" y="195943"/>
                </a:cubicBezTo>
                <a:cubicBezTo>
                  <a:pt x="585467" y="181429"/>
                  <a:pt x="567824" y="169479"/>
                  <a:pt x="556438" y="152400"/>
                </a:cubicBezTo>
                <a:cubicBezTo>
                  <a:pt x="549181" y="141514"/>
                  <a:pt x="543918" y="128994"/>
                  <a:pt x="534667" y="119743"/>
                </a:cubicBezTo>
                <a:cubicBezTo>
                  <a:pt x="525416" y="110492"/>
                  <a:pt x="512896" y="105229"/>
                  <a:pt x="502010" y="97972"/>
                </a:cubicBezTo>
                <a:cubicBezTo>
                  <a:pt x="487112" y="68176"/>
                  <a:pt x="478980" y="47414"/>
                  <a:pt x="458467" y="21772"/>
                </a:cubicBezTo>
                <a:cubicBezTo>
                  <a:pt x="452056" y="13758"/>
                  <a:pt x="443952" y="7257"/>
                  <a:pt x="436695" y="0"/>
                </a:cubicBezTo>
                <a:cubicBezTo>
                  <a:pt x="422181" y="3629"/>
                  <a:pt x="408011" y="9138"/>
                  <a:pt x="393152" y="10886"/>
                </a:cubicBezTo>
                <a:cubicBezTo>
                  <a:pt x="227190" y="30411"/>
                  <a:pt x="205617" y="19680"/>
                  <a:pt x="12152" y="10886"/>
                </a:cubicBezTo>
                <a:cubicBezTo>
                  <a:pt x="8524" y="21772"/>
                  <a:pt x="0" y="32139"/>
                  <a:pt x="1267" y="43543"/>
                </a:cubicBezTo>
                <a:cubicBezTo>
                  <a:pt x="1268" y="43550"/>
                  <a:pt x="28480" y="125183"/>
                  <a:pt x="33924" y="141515"/>
                </a:cubicBezTo>
                <a:lnTo>
                  <a:pt x="55695" y="206829"/>
                </a:lnTo>
                <a:lnTo>
                  <a:pt x="12152" y="19594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048297" y="3167743"/>
            <a:ext cx="51160" cy="217714"/>
          </a:xfrm>
          <a:custGeom>
            <a:avLst/>
            <a:gdLst>
              <a:gd name="connsiteX0" fmla="*/ 51160 w 51160"/>
              <a:gd name="connsiteY0" fmla="*/ 217714 h 217714"/>
              <a:gd name="connsiteX1" fmla="*/ 18503 w 51160"/>
              <a:gd name="connsiteY1" fmla="*/ 108857 h 217714"/>
              <a:gd name="connsiteX2" fmla="*/ 51160 w 51160"/>
              <a:gd name="connsiteY2" fmla="*/ 0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160" h="217714">
                <a:moveTo>
                  <a:pt x="51160" y="217714"/>
                </a:moveTo>
                <a:cubicBezTo>
                  <a:pt x="24658" y="138207"/>
                  <a:pt x="34955" y="174664"/>
                  <a:pt x="18503" y="108857"/>
                </a:cubicBezTo>
                <a:cubicBezTo>
                  <a:pt x="30285" y="2822"/>
                  <a:pt x="0" y="25581"/>
                  <a:pt x="5116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957943" y="2960914"/>
            <a:ext cx="243512" cy="206829"/>
          </a:xfrm>
          <a:custGeom>
            <a:avLst/>
            <a:gdLst>
              <a:gd name="connsiteX0" fmla="*/ 141514 w 243512"/>
              <a:gd name="connsiteY0" fmla="*/ 76200 h 206829"/>
              <a:gd name="connsiteX1" fmla="*/ 0 w 243512"/>
              <a:gd name="connsiteY1" fmla="*/ 119743 h 206829"/>
              <a:gd name="connsiteX2" fmla="*/ 32657 w 243512"/>
              <a:gd name="connsiteY2" fmla="*/ 185057 h 206829"/>
              <a:gd name="connsiteX3" fmla="*/ 97971 w 243512"/>
              <a:gd name="connsiteY3" fmla="*/ 206829 h 206829"/>
              <a:gd name="connsiteX4" fmla="*/ 163286 w 243512"/>
              <a:gd name="connsiteY4" fmla="*/ 185057 h 206829"/>
              <a:gd name="connsiteX5" fmla="*/ 195943 w 243512"/>
              <a:gd name="connsiteY5" fmla="*/ 174172 h 206829"/>
              <a:gd name="connsiteX6" fmla="*/ 239486 w 243512"/>
              <a:gd name="connsiteY6" fmla="*/ 130629 h 206829"/>
              <a:gd name="connsiteX7" fmla="*/ 228600 w 243512"/>
              <a:gd name="connsiteY7" fmla="*/ 76200 h 206829"/>
              <a:gd name="connsiteX8" fmla="*/ 141514 w 243512"/>
              <a:gd name="connsiteY8" fmla="*/ 10886 h 206829"/>
              <a:gd name="connsiteX9" fmla="*/ 108857 w 243512"/>
              <a:gd name="connsiteY9" fmla="*/ 0 h 206829"/>
              <a:gd name="connsiteX10" fmla="*/ 65314 w 243512"/>
              <a:gd name="connsiteY10" fmla="*/ 10886 h 206829"/>
              <a:gd name="connsiteX11" fmla="*/ 32657 w 243512"/>
              <a:gd name="connsiteY11" fmla="*/ 76200 h 206829"/>
              <a:gd name="connsiteX12" fmla="*/ 10886 w 243512"/>
              <a:gd name="connsiteY12" fmla="*/ 97972 h 206829"/>
              <a:gd name="connsiteX13" fmla="*/ 0 w 243512"/>
              <a:gd name="connsiteY13" fmla="*/ 119743 h 206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3512" h="206829">
                <a:moveTo>
                  <a:pt x="141514" y="76200"/>
                </a:moveTo>
                <a:cubicBezTo>
                  <a:pt x="93519" y="80200"/>
                  <a:pt x="0" y="47693"/>
                  <a:pt x="0" y="119743"/>
                </a:cubicBezTo>
                <a:cubicBezTo>
                  <a:pt x="0" y="133829"/>
                  <a:pt x="21650" y="178178"/>
                  <a:pt x="32657" y="185057"/>
                </a:cubicBezTo>
                <a:cubicBezTo>
                  <a:pt x="52118" y="197220"/>
                  <a:pt x="97971" y="206829"/>
                  <a:pt x="97971" y="206829"/>
                </a:cubicBezTo>
                <a:lnTo>
                  <a:pt x="163286" y="185057"/>
                </a:lnTo>
                <a:lnTo>
                  <a:pt x="195943" y="174172"/>
                </a:lnTo>
                <a:cubicBezTo>
                  <a:pt x="210457" y="159658"/>
                  <a:pt x="243512" y="150757"/>
                  <a:pt x="239486" y="130629"/>
                </a:cubicBezTo>
                <a:cubicBezTo>
                  <a:pt x="235857" y="112486"/>
                  <a:pt x="237586" y="92374"/>
                  <a:pt x="228600" y="76200"/>
                </a:cubicBezTo>
                <a:cubicBezTo>
                  <a:pt x="209754" y="42277"/>
                  <a:pt x="174821" y="25160"/>
                  <a:pt x="141514" y="10886"/>
                </a:cubicBezTo>
                <a:cubicBezTo>
                  <a:pt x="130967" y="6366"/>
                  <a:pt x="119743" y="3629"/>
                  <a:pt x="108857" y="0"/>
                </a:cubicBezTo>
                <a:cubicBezTo>
                  <a:pt x="94343" y="3629"/>
                  <a:pt x="77762" y="2587"/>
                  <a:pt x="65314" y="10886"/>
                </a:cubicBezTo>
                <a:cubicBezTo>
                  <a:pt x="37788" y="29237"/>
                  <a:pt x="47145" y="52053"/>
                  <a:pt x="32657" y="76200"/>
                </a:cubicBezTo>
                <a:cubicBezTo>
                  <a:pt x="27377" y="85001"/>
                  <a:pt x="17044" y="89761"/>
                  <a:pt x="10886" y="97972"/>
                </a:cubicBezTo>
                <a:cubicBezTo>
                  <a:pt x="6018" y="104463"/>
                  <a:pt x="3629" y="112486"/>
                  <a:pt x="0" y="11974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143000" y="3048000"/>
            <a:ext cx="45719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088571" y="3026229"/>
            <a:ext cx="65315" cy="14327"/>
          </a:xfrm>
          <a:custGeom>
            <a:avLst/>
            <a:gdLst>
              <a:gd name="connsiteX0" fmla="*/ 0 w 65315"/>
              <a:gd name="connsiteY0" fmla="*/ 0 h 14327"/>
              <a:gd name="connsiteX1" fmla="*/ 65315 w 65315"/>
              <a:gd name="connsiteY1" fmla="*/ 10885 h 1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315" h="14327">
                <a:moveTo>
                  <a:pt x="0" y="0"/>
                </a:moveTo>
                <a:cubicBezTo>
                  <a:pt x="42985" y="14327"/>
                  <a:pt x="21183" y="10885"/>
                  <a:pt x="65315" y="1088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371600" y="3200400"/>
            <a:ext cx="45719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077686" y="3188366"/>
            <a:ext cx="304800" cy="49192"/>
          </a:xfrm>
          <a:custGeom>
            <a:avLst/>
            <a:gdLst>
              <a:gd name="connsiteX0" fmla="*/ 0 w 304800"/>
              <a:gd name="connsiteY0" fmla="*/ 22920 h 49192"/>
              <a:gd name="connsiteX1" fmla="*/ 65314 w 304800"/>
              <a:gd name="connsiteY1" fmla="*/ 44691 h 49192"/>
              <a:gd name="connsiteX2" fmla="*/ 228600 w 304800"/>
              <a:gd name="connsiteY2" fmla="*/ 22920 h 49192"/>
              <a:gd name="connsiteX3" fmla="*/ 304800 w 304800"/>
              <a:gd name="connsiteY3" fmla="*/ 1148 h 4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" h="49192">
                <a:moveTo>
                  <a:pt x="0" y="22920"/>
                </a:moveTo>
                <a:cubicBezTo>
                  <a:pt x="21771" y="30177"/>
                  <a:pt x="42811" y="49192"/>
                  <a:pt x="65314" y="44691"/>
                </a:cubicBezTo>
                <a:cubicBezTo>
                  <a:pt x="155501" y="26653"/>
                  <a:pt x="101332" y="35646"/>
                  <a:pt x="228600" y="22920"/>
                </a:cubicBezTo>
                <a:cubicBezTo>
                  <a:pt x="297356" y="0"/>
                  <a:pt x="270965" y="1148"/>
                  <a:pt x="304800" y="114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404257" y="3265714"/>
            <a:ext cx="141514" cy="43543"/>
          </a:xfrm>
          <a:custGeom>
            <a:avLst/>
            <a:gdLst>
              <a:gd name="connsiteX0" fmla="*/ 0 w 141514"/>
              <a:gd name="connsiteY0" fmla="*/ 43543 h 43543"/>
              <a:gd name="connsiteX1" fmla="*/ 108857 w 141514"/>
              <a:gd name="connsiteY1" fmla="*/ 10886 h 43543"/>
              <a:gd name="connsiteX2" fmla="*/ 141514 w 141514"/>
              <a:gd name="connsiteY2" fmla="*/ 0 h 4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514" h="43543">
                <a:moveTo>
                  <a:pt x="0" y="43543"/>
                </a:moveTo>
                <a:cubicBezTo>
                  <a:pt x="65804" y="27092"/>
                  <a:pt x="29355" y="37387"/>
                  <a:pt x="108857" y="10886"/>
                </a:cubicBezTo>
                <a:lnTo>
                  <a:pt x="141514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ular Callout 38"/>
          <p:cNvSpPr/>
          <p:nvPr/>
        </p:nvSpPr>
        <p:spPr>
          <a:xfrm>
            <a:off x="990600" y="2438400"/>
            <a:ext cx="1295400" cy="304800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prstClr val="black"/>
                </a:solidFill>
              </a:rPr>
              <a:t>AARRRRRR!!!!! TOO BRITE!</a:t>
            </a:r>
            <a:endParaRPr lang="en-US" sz="1600" dirty="0"/>
          </a:p>
        </p:txBody>
      </p:sp>
      <p:sp>
        <p:nvSpPr>
          <p:cNvPr id="40" name="Oval 39"/>
          <p:cNvSpPr/>
          <p:nvPr/>
        </p:nvSpPr>
        <p:spPr>
          <a:xfrm>
            <a:off x="4267200" y="2209800"/>
            <a:ext cx="13716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495800" y="1524000"/>
            <a:ext cx="121326" cy="520250"/>
          </a:xfrm>
          <a:custGeom>
            <a:avLst/>
            <a:gdLst>
              <a:gd name="connsiteX0" fmla="*/ 87674 w 121326"/>
              <a:gd name="connsiteY0" fmla="*/ 500743 h 520250"/>
              <a:gd name="connsiteX1" fmla="*/ 109445 w 121326"/>
              <a:gd name="connsiteY1" fmla="*/ 424543 h 520250"/>
              <a:gd name="connsiteX2" fmla="*/ 120331 w 121326"/>
              <a:gd name="connsiteY2" fmla="*/ 391886 h 520250"/>
              <a:gd name="connsiteX3" fmla="*/ 109445 w 121326"/>
              <a:gd name="connsiteY3" fmla="*/ 304800 h 520250"/>
              <a:gd name="connsiteX4" fmla="*/ 22359 w 121326"/>
              <a:gd name="connsiteY4" fmla="*/ 304800 h 520250"/>
              <a:gd name="connsiteX5" fmla="*/ 11474 w 121326"/>
              <a:gd name="connsiteY5" fmla="*/ 337457 h 520250"/>
              <a:gd name="connsiteX6" fmla="*/ 65902 w 121326"/>
              <a:gd name="connsiteY6" fmla="*/ 304800 h 520250"/>
              <a:gd name="connsiteX7" fmla="*/ 76788 w 121326"/>
              <a:gd name="connsiteY7" fmla="*/ 272143 h 520250"/>
              <a:gd name="connsiteX8" fmla="*/ 109445 w 121326"/>
              <a:gd name="connsiteY8" fmla="*/ 206829 h 520250"/>
              <a:gd name="connsiteX9" fmla="*/ 98559 w 121326"/>
              <a:gd name="connsiteY9" fmla="*/ 174172 h 520250"/>
              <a:gd name="connsiteX10" fmla="*/ 44131 w 121326"/>
              <a:gd name="connsiteY10" fmla="*/ 130629 h 520250"/>
              <a:gd name="connsiteX11" fmla="*/ 11474 w 121326"/>
              <a:gd name="connsiteY11" fmla="*/ 141514 h 520250"/>
              <a:gd name="connsiteX12" fmla="*/ 55017 w 121326"/>
              <a:gd name="connsiteY12" fmla="*/ 130629 h 520250"/>
              <a:gd name="connsiteX13" fmla="*/ 76788 w 121326"/>
              <a:gd name="connsiteY13" fmla="*/ 108857 h 520250"/>
              <a:gd name="connsiteX14" fmla="*/ 87674 w 121326"/>
              <a:gd name="connsiteY14" fmla="*/ 10886 h 520250"/>
              <a:gd name="connsiteX15" fmla="*/ 87674 w 121326"/>
              <a:gd name="connsiteY15" fmla="*/ 0 h 52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326" h="520250">
                <a:moveTo>
                  <a:pt x="87674" y="500743"/>
                </a:moveTo>
                <a:cubicBezTo>
                  <a:pt x="113779" y="422423"/>
                  <a:pt x="82099" y="520250"/>
                  <a:pt x="109445" y="424543"/>
                </a:cubicBezTo>
                <a:cubicBezTo>
                  <a:pt x="112597" y="413510"/>
                  <a:pt x="116702" y="402772"/>
                  <a:pt x="120331" y="391886"/>
                </a:cubicBezTo>
                <a:cubicBezTo>
                  <a:pt x="116702" y="362857"/>
                  <a:pt x="121326" y="331533"/>
                  <a:pt x="109445" y="304800"/>
                </a:cubicBezTo>
                <a:cubicBezTo>
                  <a:pt x="98515" y="280207"/>
                  <a:pt x="24703" y="304331"/>
                  <a:pt x="22359" y="304800"/>
                </a:cubicBezTo>
                <a:cubicBezTo>
                  <a:pt x="18731" y="315686"/>
                  <a:pt x="3360" y="329343"/>
                  <a:pt x="11474" y="337457"/>
                </a:cubicBezTo>
                <a:cubicBezTo>
                  <a:pt x="25606" y="351589"/>
                  <a:pt x="61296" y="309407"/>
                  <a:pt x="65902" y="304800"/>
                </a:cubicBezTo>
                <a:cubicBezTo>
                  <a:pt x="69531" y="293914"/>
                  <a:pt x="71656" y="282406"/>
                  <a:pt x="76788" y="272143"/>
                </a:cubicBezTo>
                <a:cubicBezTo>
                  <a:pt x="118992" y="187734"/>
                  <a:pt x="82083" y="288913"/>
                  <a:pt x="109445" y="206829"/>
                </a:cubicBezTo>
                <a:cubicBezTo>
                  <a:pt x="105816" y="195943"/>
                  <a:pt x="104463" y="184011"/>
                  <a:pt x="98559" y="174172"/>
                </a:cubicBezTo>
                <a:cubicBezTo>
                  <a:pt x="88217" y="156935"/>
                  <a:pt x="58966" y="140519"/>
                  <a:pt x="44131" y="130629"/>
                </a:cubicBezTo>
                <a:cubicBezTo>
                  <a:pt x="33245" y="134257"/>
                  <a:pt x="0" y="141514"/>
                  <a:pt x="11474" y="141514"/>
                </a:cubicBezTo>
                <a:cubicBezTo>
                  <a:pt x="26435" y="141514"/>
                  <a:pt x="41636" y="137320"/>
                  <a:pt x="55017" y="130629"/>
                </a:cubicBezTo>
                <a:cubicBezTo>
                  <a:pt x="64197" y="126039"/>
                  <a:pt x="69531" y="116114"/>
                  <a:pt x="76788" y="108857"/>
                </a:cubicBezTo>
                <a:cubicBezTo>
                  <a:pt x="107371" y="17106"/>
                  <a:pt x="103224" y="73090"/>
                  <a:pt x="87674" y="10886"/>
                </a:cubicBezTo>
                <a:cubicBezTo>
                  <a:pt x="86794" y="7366"/>
                  <a:pt x="87674" y="3629"/>
                  <a:pt x="87674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800600" y="1524000"/>
            <a:ext cx="152988" cy="520250"/>
          </a:xfrm>
          <a:custGeom>
            <a:avLst/>
            <a:gdLst>
              <a:gd name="connsiteX0" fmla="*/ 87674 w 121326"/>
              <a:gd name="connsiteY0" fmla="*/ 500743 h 520250"/>
              <a:gd name="connsiteX1" fmla="*/ 109445 w 121326"/>
              <a:gd name="connsiteY1" fmla="*/ 424543 h 520250"/>
              <a:gd name="connsiteX2" fmla="*/ 120331 w 121326"/>
              <a:gd name="connsiteY2" fmla="*/ 391886 h 520250"/>
              <a:gd name="connsiteX3" fmla="*/ 109445 w 121326"/>
              <a:gd name="connsiteY3" fmla="*/ 304800 h 520250"/>
              <a:gd name="connsiteX4" fmla="*/ 22359 w 121326"/>
              <a:gd name="connsiteY4" fmla="*/ 304800 h 520250"/>
              <a:gd name="connsiteX5" fmla="*/ 11474 w 121326"/>
              <a:gd name="connsiteY5" fmla="*/ 337457 h 520250"/>
              <a:gd name="connsiteX6" fmla="*/ 65902 w 121326"/>
              <a:gd name="connsiteY6" fmla="*/ 304800 h 520250"/>
              <a:gd name="connsiteX7" fmla="*/ 76788 w 121326"/>
              <a:gd name="connsiteY7" fmla="*/ 272143 h 520250"/>
              <a:gd name="connsiteX8" fmla="*/ 109445 w 121326"/>
              <a:gd name="connsiteY8" fmla="*/ 206829 h 520250"/>
              <a:gd name="connsiteX9" fmla="*/ 98559 w 121326"/>
              <a:gd name="connsiteY9" fmla="*/ 174172 h 520250"/>
              <a:gd name="connsiteX10" fmla="*/ 44131 w 121326"/>
              <a:gd name="connsiteY10" fmla="*/ 130629 h 520250"/>
              <a:gd name="connsiteX11" fmla="*/ 11474 w 121326"/>
              <a:gd name="connsiteY11" fmla="*/ 141514 h 520250"/>
              <a:gd name="connsiteX12" fmla="*/ 55017 w 121326"/>
              <a:gd name="connsiteY12" fmla="*/ 130629 h 520250"/>
              <a:gd name="connsiteX13" fmla="*/ 76788 w 121326"/>
              <a:gd name="connsiteY13" fmla="*/ 108857 h 520250"/>
              <a:gd name="connsiteX14" fmla="*/ 87674 w 121326"/>
              <a:gd name="connsiteY14" fmla="*/ 10886 h 520250"/>
              <a:gd name="connsiteX15" fmla="*/ 87674 w 121326"/>
              <a:gd name="connsiteY15" fmla="*/ 0 h 52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326" h="520250">
                <a:moveTo>
                  <a:pt x="87674" y="500743"/>
                </a:moveTo>
                <a:cubicBezTo>
                  <a:pt x="113779" y="422423"/>
                  <a:pt x="82099" y="520250"/>
                  <a:pt x="109445" y="424543"/>
                </a:cubicBezTo>
                <a:cubicBezTo>
                  <a:pt x="112597" y="413510"/>
                  <a:pt x="116702" y="402772"/>
                  <a:pt x="120331" y="391886"/>
                </a:cubicBezTo>
                <a:cubicBezTo>
                  <a:pt x="116702" y="362857"/>
                  <a:pt x="121326" y="331533"/>
                  <a:pt x="109445" y="304800"/>
                </a:cubicBezTo>
                <a:cubicBezTo>
                  <a:pt x="98515" y="280207"/>
                  <a:pt x="24703" y="304331"/>
                  <a:pt x="22359" y="304800"/>
                </a:cubicBezTo>
                <a:cubicBezTo>
                  <a:pt x="18731" y="315686"/>
                  <a:pt x="3360" y="329343"/>
                  <a:pt x="11474" y="337457"/>
                </a:cubicBezTo>
                <a:cubicBezTo>
                  <a:pt x="25606" y="351589"/>
                  <a:pt x="61296" y="309407"/>
                  <a:pt x="65902" y="304800"/>
                </a:cubicBezTo>
                <a:cubicBezTo>
                  <a:pt x="69531" y="293914"/>
                  <a:pt x="71656" y="282406"/>
                  <a:pt x="76788" y="272143"/>
                </a:cubicBezTo>
                <a:cubicBezTo>
                  <a:pt x="118992" y="187734"/>
                  <a:pt x="82083" y="288913"/>
                  <a:pt x="109445" y="206829"/>
                </a:cubicBezTo>
                <a:cubicBezTo>
                  <a:pt x="105816" y="195943"/>
                  <a:pt x="104463" y="184011"/>
                  <a:pt x="98559" y="174172"/>
                </a:cubicBezTo>
                <a:cubicBezTo>
                  <a:pt x="88217" y="156935"/>
                  <a:pt x="58966" y="140519"/>
                  <a:pt x="44131" y="130629"/>
                </a:cubicBezTo>
                <a:cubicBezTo>
                  <a:pt x="33245" y="134257"/>
                  <a:pt x="0" y="141514"/>
                  <a:pt x="11474" y="141514"/>
                </a:cubicBezTo>
                <a:cubicBezTo>
                  <a:pt x="26435" y="141514"/>
                  <a:pt x="41636" y="137320"/>
                  <a:pt x="55017" y="130629"/>
                </a:cubicBezTo>
                <a:cubicBezTo>
                  <a:pt x="64197" y="126039"/>
                  <a:pt x="69531" y="116114"/>
                  <a:pt x="76788" y="108857"/>
                </a:cubicBezTo>
                <a:cubicBezTo>
                  <a:pt x="107371" y="17106"/>
                  <a:pt x="103224" y="73090"/>
                  <a:pt x="87674" y="10886"/>
                </a:cubicBezTo>
                <a:cubicBezTo>
                  <a:pt x="86794" y="7366"/>
                  <a:pt x="87674" y="3629"/>
                  <a:pt x="87674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334000" y="1524000"/>
            <a:ext cx="76788" cy="520250"/>
          </a:xfrm>
          <a:custGeom>
            <a:avLst/>
            <a:gdLst>
              <a:gd name="connsiteX0" fmla="*/ 87674 w 121326"/>
              <a:gd name="connsiteY0" fmla="*/ 500743 h 520250"/>
              <a:gd name="connsiteX1" fmla="*/ 109445 w 121326"/>
              <a:gd name="connsiteY1" fmla="*/ 424543 h 520250"/>
              <a:gd name="connsiteX2" fmla="*/ 120331 w 121326"/>
              <a:gd name="connsiteY2" fmla="*/ 391886 h 520250"/>
              <a:gd name="connsiteX3" fmla="*/ 109445 w 121326"/>
              <a:gd name="connsiteY3" fmla="*/ 304800 h 520250"/>
              <a:gd name="connsiteX4" fmla="*/ 22359 w 121326"/>
              <a:gd name="connsiteY4" fmla="*/ 304800 h 520250"/>
              <a:gd name="connsiteX5" fmla="*/ 11474 w 121326"/>
              <a:gd name="connsiteY5" fmla="*/ 337457 h 520250"/>
              <a:gd name="connsiteX6" fmla="*/ 65902 w 121326"/>
              <a:gd name="connsiteY6" fmla="*/ 304800 h 520250"/>
              <a:gd name="connsiteX7" fmla="*/ 76788 w 121326"/>
              <a:gd name="connsiteY7" fmla="*/ 272143 h 520250"/>
              <a:gd name="connsiteX8" fmla="*/ 109445 w 121326"/>
              <a:gd name="connsiteY8" fmla="*/ 206829 h 520250"/>
              <a:gd name="connsiteX9" fmla="*/ 98559 w 121326"/>
              <a:gd name="connsiteY9" fmla="*/ 174172 h 520250"/>
              <a:gd name="connsiteX10" fmla="*/ 44131 w 121326"/>
              <a:gd name="connsiteY10" fmla="*/ 130629 h 520250"/>
              <a:gd name="connsiteX11" fmla="*/ 11474 w 121326"/>
              <a:gd name="connsiteY11" fmla="*/ 141514 h 520250"/>
              <a:gd name="connsiteX12" fmla="*/ 55017 w 121326"/>
              <a:gd name="connsiteY12" fmla="*/ 130629 h 520250"/>
              <a:gd name="connsiteX13" fmla="*/ 76788 w 121326"/>
              <a:gd name="connsiteY13" fmla="*/ 108857 h 520250"/>
              <a:gd name="connsiteX14" fmla="*/ 87674 w 121326"/>
              <a:gd name="connsiteY14" fmla="*/ 10886 h 520250"/>
              <a:gd name="connsiteX15" fmla="*/ 87674 w 121326"/>
              <a:gd name="connsiteY15" fmla="*/ 0 h 52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326" h="520250">
                <a:moveTo>
                  <a:pt x="87674" y="500743"/>
                </a:moveTo>
                <a:cubicBezTo>
                  <a:pt x="113779" y="422423"/>
                  <a:pt x="82099" y="520250"/>
                  <a:pt x="109445" y="424543"/>
                </a:cubicBezTo>
                <a:cubicBezTo>
                  <a:pt x="112597" y="413510"/>
                  <a:pt x="116702" y="402772"/>
                  <a:pt x="120331" y="391886"/>
                </a:cubicBezTo>
                <a:cubicBezTo>
                  <a:pt x="116702" y="362857"/>
                  <a:pt x="121326" y="331533"/>
                  <a:pt x="109445" y="304800"/>
                </a:cubicBezTo>
                <a:cubicBezTo>
                  <a:pt x="98515" y="280207"/>
                  <a:pt x="24703" y="304331"/>
                  <a:pt x="22359" y="304800"/>
                </a:cubicBezTo>
                <a:cubicBezTo>
                  <a:pt x="18731" y="315686"/>
                  <a:pt x="3360" y="329343"/>
                  <a:pt x="11474" y="337457"/>
                </a:cubicBezTo>
                <a:cubicBezTo>
                  <a:pt x="25606" y="351589"/>
                  <a:pt x="61296" y="309407"/>
                  <a:pt x="65902" y="304800"/>
                </a:cubicBezTo>
                <a:cubicBezTo>
                  <a:pt x="69531" y="293914"/>
                  <a:pt x="71656" y="282406"/>
                  <a:pt x="76788" y="272143"/>
                </a:cubicBezTo>
                <a:cubicBezTo>
                  <a:pt x="118992" y="187734"/>
                  <a:pt x="82083" y="288913"/>
                  <a:pt x="109445" y="206829"/>
                </a:cubicBezTo>
                <a:cubicBezTo>
                  <a:pt x="105816" y="195943"/>
                  <a:pt x="104463" y="184011"/>
                  <a:pt x="98559" y="174172"/>
                </a:cubicBezTo>
                <a:cubicBezTo>
                  <a:pt x="88217" y="156935"/>
                  <a:pt x="58966" y="140519"/>
                  <a:pt x="44131" y="130629"/>
                </a:cubicBezTo>
                <a:cubicBezTo>
                  <a:pt x="33245" y="134257"/>
                  <a:pt x="0" y="141514"/>
                  <a:pt x="11474" y="141514"/>
                </a:cubicBezTo>
                <a:cubicBezTo>
                  <a:pt x="26435" y="141514"/>
                  <a:pt x="41636" y="137320"/>
                  <a:pt x="55017" y="130629"/>
                </a:cubicBezTo>
                <a:cubicBezTo>
                  <a:pt x="64197" y="126039"/>
                  <a:pt x="69531" y="116114"/>
                  <a:pt x="76788" y="108857"/>
                </a:cubicBezTo>
                <a:cubicBezTo>
                  <a:pt x="107371" y="17106"/>
                  <a:pt x="103224" y="73090"/>
                  <a:pt x="87674" y="10886"/>
                </a:cubicBezTo>
                <a:cubicBezTo>
                  <a:pt x="86794" y="7366"/>
                  <a:pt x="87674" y="3629"/>
                  <a:pt x="87674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385457" y="2358569"/>
            <a:ext cx="3207995" cy="964367"/>
          </a:xfrm>
          <a:custGeom>
            <a:avLst/>
            <a:gdLst>
              <a:gd name="connsiteX0" fmla="*/ 2264229 w 3207995"/>
              <a:gd name="connsiteY0" fmla="*/ 14517 h 964367"/>
              <a:gd name="connsiteX1" fmla="*/ 2296886 w 3207995"/>
              <a:gd name="connsiteY1" fmla="*/ 47174 h 964367"/>
              <a:gd name="connsiteX2" fmla="*/ 2362200 w 3207995"/>
              <a:gd name="connsiteY2" fmla="*/ 68945 h 964367"/>
              <a:gd name="connsiteX3" fmla="*/ 2471057 w 3207995"/>
              <a:gd name="connsiteY3" fmla="*/ 36288 h 964367"/>
              <a:gd name="connsiteX4" fmla="*/ 2536372 w 3207995"/>
              <a:gd name="connsiteY4" fmla="*/ 3631 h 964367"/>
              <a:gd name="connsiteX5" fmla="*/ 2590800 w 3207995"/>
              <a:gd name="connsiteY5" fmla="*/ 58060 h 964367"/>
              <a:gd name="connsiteX6" fmla="*/ 2645229 w 3207995"/>
              <a:gd name="connsiteY6" fmla="*/ 112488 h 964367"/>
              <a:gd name="connsiteX7" fmla="*/ 2667000 w 3207995"/>
              <a:gd name="connsiteY7" fmla="*/ 134260 h 964367"/>
              <a:gd name="connsiteX8" fmla="*/ 2710543 w 3207995"/>
              <a:gd name="connsiteY8" fmla="*/ 123374 h 964367"/>
              <a:gd name="connsiteX9" fmla="*/ 2764972 w 3207995"/>
              <a:gd name="connsiteY9" fmla="*/ 79831 h 964367"/>
              <a:gd name="connsiteX10" fmla="*/ 2797629 w 3207995"/>
              <a:gd name="connsiteY10" fmla="*/ 25402 h 964367"/>
              <a:gd name="connsiteX11" fmla="*/ 2841172 w 3207995"/>
              <a:gd name="connsiteY11" fmla="*/ 68945 h 964367"/>
              <a:gd name="connsiteX12" fmla="*/ 2884714 w 3207995"/>
              <a:gd name="connsiteY12" fmla="*/ 79831 h 964367"/>
              <a:gd name="connsiteX13" fmla="*/ 2906486 w 3207995"/>
              <a:gd name="connsiteY13" fmla="*/ 101602 h 964367"/>
              <a:gd name="connsiteX14" fmla="*/ 2982686 w 3207995"/>
              <a:gd name="connsiteY14" fmla="*/ 123374 h 964367"/>
              <a:gd name="connsiteX15" fmla="*/ 3058886 w 3207995"/>
              <a:gd name="connsiteY15" fmla="*/ 112488 h 964367"/>
              <a:gd name="connsiteX16" fmla="*/ 3091543 w 3207995"/>
              <a:gd name="connsiteY16" fmla="*/ 68945 h 964367"/>
              <a:gd name="connsiteX17" fmla="*/ 3102429 w 3207995"/>
              <a:gd name="connsiteY17" fmla="*/ 112488 h 964367"/>
              <a:gd name="connsiteX18" fmla="*/ 3113314 w 3207995"/>
              <a:gd name="connsiteY18" fmla="*/ 177802 h 964367"/>
              <a:gd name="connsiteX19" fmla="*/ 3124200 w 3207995"/>
              <a:gd name="connsiteY19" fmla="*/ 210460 h 964367"/>
              <a:gd name="connsiteX20" fmla="*/ 3135086 w 3207995"/>
              <a:gd name="connsiteY20" fmla="*/ 254002 h 964367"/>
              <a:gd name="connsiteX21" fmla="*/ 3156857 w 3207995"/>
              <a:gd name="connsiteY21" fmla="*/ 319317 h 964367"/>
              <a:gd name="connsiteX22" fmla="*/ 3167743 w 3207995"/>
              <a:gd name="connsiteY22" fmla="*/ 362860 h 964367"/>
              <a:gd name="connsiteX23" fmla="*/ 3178629 w 3207995"/>
              <a:gd name="connsiteY23" fmla="*/ 395517 h 964367"/>
              <a:gd name="connsiteX24" fmla="*/ 3200400 w 3207995"/>
              <a:gd name="connsiteY24" fmla="*/ 547917 h 964367"/>
              <a:gd name="connsiteX25" fmla="*/ 3189514 w 3207995"/>
              <a:gd name="connsiteY25" fmla="*/ 939802 h 964367"/>
              <a:gd name="connsiteX26" fmla="*/ 3145972 w 3207995"/>
              <a:gd name="connsiteY26" fmla="*/ 928917 h 964367"/>
              <a:gd name="connsiteX27" fmla="*/ 3091543 w 3207995"/>
              <a:gd name="connsiteY27" fmla="*/ 918031 h 964367"/>
              <a:gd name="connsiteX28" fmla="*/ 2928257 w 3207995"/>
              <a:gd name="connsiteY28" fmla="*/ 896260 h 964367"/>
              <a:gd name="connsiteX29" fmla="*/ 2383972 w 3207995"/>
              <a:gd name="connsiteY29" fmla="*/ 885374 h 964367"/>
              <a:gd name="connsiteX30" fmla="*/ 2286000 w 3207995"/>
              <a:gd name="connsiteY30" fmla="*/ 907145 h 964367"/>
              <a:gd name="connsiteX31" fmla="*/ 2242457 w 3207995"/>
              <a:gd name="connsiteY31" fmla="*/ 918031 h 964367"/>
              <a:gd name="connsiteX32" fmla="*/ 2209800 w 3207995"/>
              <a:gd name="connsiteY32" fmla="*/ 928917 h 964367"/>
              <a:gd name="connsiteX33" fmla="*/ 2079172 w 3207995"/>
              <a:gd name="connsiteY33" fmla="*/ 939802 h 964367"/>
              <a:gd name="connsiteX34" fmla="*/ 1905000 w 3207995"/>
              <a:gd name="connsiteY34" fmla="*/ 939802 h 964367"/>
              <a:gd name="connsiteX35" fmla="*/ 772886 w 3207995"/>
              <a:gd name="connsiteY35" fmla="*/ 928917 h 964367"/>
              <a:gd name="connsiteX36" fmla="*/ 718457 w 3207995"/>
              <a:gd name="connsiteY36" fmla="*/ 918031 h 964367"/>
              <a:gd name="connsiteX37" fmla="*/ 130629 w 3207995"/>
              <a:gd name="connsiteY37" fmla="*/ 907145 h 964367"/>
              <a:gd name="connsiteX38" fmla="*/ 119743 w 3207995"/>
              <a:gd name="connsiteY38" fmla="*/ 874488 h 964367"/>
              <a:gd name="connsiteX39" fmla="*/ 108857 w 3207995"/>
              <a:gd name="connsiteY39" fmla="*/ 830945 h 964367"/>
              <a:gd name="connsiteX40" fmla="*/ 97972 w 3207995"/>
              <a:gd name="connsiteY40" fmla="*/ 798288 h 964367"/>
              <a:gd name="connsiteX41" fmla="*/ 87086 w 3207995"/>
              <a:gd name="connsiteY41" fmla="*/ 754745 h 964367"/>
              <a:gd name="connsiteX42" fmla="*/ 65314 w 3207995"/>
              <a:gd name="connsiteY42" fmla="*/ 722088 h 964367"/>
              <a:gd name="connsiteX43" fmla="*/ 54429 w 3207995"/>
              <a:gd name="connsiteY43" fmla="*/ 569688 h 964367"/>
              <a:gd name="connsiteX44" fmla="*/ 43543 w 3207995"/>
              <a:gd name="connsiteY44" fmla="*/ 526145 h 964367"/>
              <a:gd name="connsiteX45" fmla="*/ 32657 w 3207995"/>
              <a:gd name="connsiteY45" fmla="*/ 471717 h 964367"/>
              <a:gd name="connsiteX46" fmla="*/ 21772 w 3207995"/>
              <a:gd name="connsiteY46" fmla="*/ 362860 h 964367"/>
              <a:gd name="connsiteX47" fmla="*/ 0 w 3207995"/>
              <a:gd name="connsiteY47" fmla="*/ 264888 h 964367"/>
              <a:gd name="connsiteX48" fmla="*/ 10886 w 3207995"/>
              <a:gd name="connsiteY48" fmla="*/ 90717 h 964367"/>
              <a:gd name="connsiteX49" fmla="*/ 21772 w 3207995"/>
              <a:gd name="connsiteY49" fmla="*/ 123374 h 964367"/>
              <a:gd name="connsiteX50" fmla="*/ 76200 w 3207995"/>
              <a:gd name="connsiteY50" fmla="*/ 199574 h 964367"/>
              <a:gd name="connsiteX51" fmla="*/ 108857 w 3207995"/>
              <a:gd name="connsiteY51" fmla="*/ 210460 h 964367"/>
              <a:gd name="connsiteX52" fmla="*/ 141514 w 3207995"/>
              <a:gd name="connsiteY52" fmla="*/ 232231 h 964367"/>
              <a:gd name="connsiteX53" fmla="*/ 206829 w 3207995"/>
              <a:gd name="connsiteY53" fmla="*/ 254002 h 964367"/>
              <a:gd name="connsiteX54" fmla="*/ 250372 w 3207995"/>
              <a:gd name="connsiteY54" fmla="*/ 243117 h 964367"/>
              <a:gd name="connsiteX55" fmla="*/ 272143 w 3207995"/>
              <a:gd name="connsiteY55" fmla="*/ 221345 h 964367"/>
              <a:gd name="connsiteX56" fmla="*/ 304800 w 3207995"/>
              <a:gd name="connsiteY56" fmla="*/ 199574 h 964367"/>
              <a:gd name="connsiteX57" fmla="*/ 315686 w 3207995"/>
              <a:gd name="connsiteY57" fmla="*/ 166917 h 964367"/>
              <a:gd name="connsiteX58" fmla="*/ 348343 w 3207995"/>
              <a:gd name="connsiteY58" fmla="*/ 177802 h 964367"/>
              <a:gd name="connsiteX59" fmla="*/ 424543 w 3207995"/>
              <a:gd name="connsiteY59" fmla="*/ 243117 h 964367"/>
              <a:gd name="connsiteX60" fmla="*/ 489857 w 3207995"/>
              <a:gd name="connsiteY60" fmla="*/ 264888 h 964367"/>
              <a:gd name="connsiteX61" fmla="*/ 555172 w 3207995"/>
              <a:gd name="connsiteY61" fmla="*/ 254002 h 964367"/>
              <a:gd name="connsiteX62" fmla="*/ 587829 w 3207995"/>
              <a:gd name="connsiteY62" fmla="*/ 243117 h 964367"/>
              <a:gd name="connsiteX63" fmla="*/ 598714 w 3207995"/>
              <a:gd name="connsiteY63" fmla="*/ 210460 h 964367"/>
              <a:gd name="connsiteX64" fmla="*/ 620486 w 3207995"/>
              <a:gd name="connsiteY64" fmla="*/ 188688 h 964367"/>
              <a:gd name="connsiteX65" fmla="*/ 653143 w 3207995"/>
              <a:gd name="connsiteY65" fmla="*/ 210460 h 964367"/>
              <a:gd name="connsiteX66" fmla="*/ 685800 w 3207995"/>
              <a:gd name="connsiteY66" fmla="*/ 221345 h 964367"/>
              <a:gd name="connsiteX67" fmla="*/ 707572 w 3207995"/>
              <a:gd name="connsiteY67" fmla="*/ 243117 h 964367"/>
              <a:gd name="connsiteX68" fmla="*/ 772886 w 3207995"/>
              <a:gd name="connsiteY68" fmla="*/ 199574 h 964367"/>
              <a:gd name="connsiteX69" fmla="*/ 816429 w 3207995"/>
              <a:gd name="connsiteY69" fmla="*/ 145145 h 964367"/>
              <a:gd name="connsiteX70" fmla="*/ 849086 w 3207995"/>
              <a:gd name="connsiteY70" fmla="*/ 90717 h 964367"/>
              <a:gd name="connsiteX71" fmla="*/ 859972 w 3207995"/>
              <a:gd name="connsiteY71" fmla="*/ 58060 h 96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3207995" h="964367">
                <a:moveTo>
                  <a:pt x="2264229" y="14517"/>
                </a:moveTo>
                <a:cubicBezTo>
                  <a:pt x="2275115" y="25403"/>
                  <a:pt x="2283429" y="39698"/>
                  <a:pt x="2296886" y="47174"/>
                </a:cubicBezTo>
                <a:cubicBezTo>
                  <a:pt x="2316947" y="58319"/>
                  <a:pt x="2362200" y="68945"/>
                  <a:pt x="2362200" y="68945"/>
                </a:cubicBezTo>
                <a:cubicBezTo>
                  <a:pt x="2386544" y="62859"/>
                  <a:pt x="2455151" y="46892"/>
                  <a:pt x="2471057" y="36288"/>
                </a:cubicBezTo>
                <a:cubicBezTo>
                  <a:pt x="2513262" y="8152"/>
                  <a:pt x="2491302" y="18654"/>
                  <a:pt x="2536372" y="3631"/>
                </a:cubicBezTo>
                <a:cubicBezTo>
                  <a:pt x="2601689" y="47175"/>
                  <a:pt x="2539998" y="0"/>
                  <a:pt x="2590800" y="58060"/>
                </a:cubicBezTo>
                <a:cubicBezTo>
                  <a:pt x="2607696" y="77370"/>
                  <a:pt x="2627086" y="94345"/>
                  <a:pt x="2645229" y="112488"/>
                </a:cubicBezTo>
                <a:lnTo>
                  <a:pt x="2667000" y="134260"/>
                </a:lnTo>
                <a:cubicBezTo>
                  <a:pt x="2681514" y="130631"/>
                  <a:pt x="2696792" y="129268"/>
                  <a:pt x="2710543" y="123374"/>
                </a:cubicBezTo>
                <a:cubicBezTo>
                  <a:pt x="2734572" y="113076"/>
                  <a:pt x="2747416" y="97386"/>
                  <a:pt x="2764972" y="79831"/>
                </a:cubicBezTo>
                <a:cubicBezTo>
                  <a:pt x="2765738" y="77532"/>
                  <a:pt x="2779697" y="19425"/>
                  <a:pt x="2797629" y="25402"/>
                </a:cubicBezTo>
                <a:cubicBezTo>
                  <a:pt x="2817102" y="31893"/>
                  <a:pt x="2821259" y="63966"/>
                  <a:pt x="2841172" y="68945"/>
                </a:cubicBezTo>
                <a:lnTo>
                  <a:pt x="2884714" y="79831"/>
                </a:lnTo>
                <a:cubicBezTo>
                  <a:pt x="2891971" y="87088"/>
                  <a:pt x="2897685" y="96322"/>
                  <a:pt x="2906486" y="101602"/>
                </a:cubicBezTo>
                <a:cubicBezTo>
                  <a:pt x="2917642" y="108295"/>
                  <a:pt x="2974551" y="121340"/>
                  <a:pt x="2982686" y="123374"/>
                </a:cubicBezTo>
                <a:cubicBezTo>
                  <a:pt x="3008086" y="119745"/>
                  <a:pt x="3035937" y="123963"/>
                  <a:pt x="3058886" y="112488"/>
                </a:cubicBezTo>
                <a:cubicBezTo>
                  <a:pt x="3075113" y="104374"/>
                  <a:pt x="3073400" y="68945"/>
                  <a:pt x="3091543" y="68945"/>
                </a:cubicBezTo>
                <a:cubicBezTo>
                  <a:pt x="3106504" y="68945"/>
                  <a:pt x="3099495" y="97817"/>
                  <a:pt x="3102429" y="112488"/>
                </a:cubicBezTo>
                <a:cubicBezTo>
                  <a:pt x="3106758" y="134131"/>
                  <a:pt x="3108526" y="156256"/>
                  <a:pt x="3113314" y="177802"/>
                </a:cubicBezTo>
                <a:cubicBezTo>
                  <a:pt x="3115803" y="189004"/>
                  <a:pt x="3121048" y="199427"/>
                  <a:pt x="3124200" y="210460"/>
                </a:cubicBezTo>
                <a:cubicBezTo>
                  <a:pt x="3128310" y="224845"/>
                  <a:pt x="3130787" y="239672"/>
                  <a:pt x="3135086" y="254002"/>
                </a:cubicBezTo>
                <a:cubicBezTo>
                  <a:pt x="3141680" y="275983"/>
                  <a:pt x="3151291" y="297053"/>
                  <a:pt x="3156857" y="319317"/>
                </a:cubicBezTo>
                <a:cubicBezTo>
                  <a:pt x="3160486" y="333831"/>
                  <a:pt x="3163633" y="348475"/>
                  <a:pt x="3167743" y="362860"/>
                </a:cubicBezTo>
                <a:cubicBezTo>
                  <a:pt x="3170895" y="373893"/>
                  <a:pt x="3175846" y="384385"/>
                  <a:pt x="3178629" y="395517"/>
                </a:cubicBezTo>
                <a:cubicBezTo>
                  <a:pt x="3192491" y="450966"/>
                  <a:pt x="3193627" y="486965"/>
                  <a:pt x="3200400" y="547917"/>
                </a:cubicBezTo>
                <a:cubicBezTo>
                  <a:pt x="3196771" y="678545"/>
                  <a:pt x="3207995" y="810437"/>
                  <a:pt x="3189514" y="939802"/>
                </a:cubicBezTo>
                <a:cubicBezTo>
                  <a:pt x="3187398" y="954612"/>
                  <a:pt x="3160576" y="932162"/>
                  <a:pt x="3145972" y="928917"/>
                </a:cubicBezTo>
                <a:cubicBezTo>
                  <a:pt x="3127910" y="924903"/>
                  <a:pt x="3109747" y="921341"/>
                  <a:pt x="3091543" y="918031"/>
                </a:cubicBezTo>
                <a:cubicBezTo>
                  <a:pt x="3014754" y="904069"/>
                  <a:pt x="3016997" y="906119"/>
                  <a:pt x="2928257" y="896260"/>
                </a:cubicBezTo>
                <a:cubicBezTo>
                  <a:pt x="2711440" y="823986"/>
                  <a:pt x="2885886" y="873967"/>
                  <a:pt x="2383972" y="885374"/>
                </a:cubicBezTo>
                <a:cubicBezTo>
                  <a:pt x="2277780" y="911923"/>
                  <a:pt x="2410379" y="879506"/>
                  <a:pt x="2286000" y="907145"/>
                </a:cubicBezTo>
                <a:cubicBezTo>
                  <a:pt x="2271395" y="910390"/>
                  <a:pt x="2256842" y="913921"/>
                  <a:pt x="2242457" y="918031"/>
                </a:cubicBezTo>
                <a:cubicBezTo>
                  <a:pt x="2231424" y="921183"/>
                  <a:pt x="2221174" y="927401"/>
                  <a:pt x="2209800" y="928917"/>
                </a:cubicBezTo>
                <a:cubicBezTo>
                  <a:pt x="2166490" y="934692"/>
                  <a:pt x="2122715" y="936174"/>
                  <a:pt x="2079172" y="939802"/>
                </a:cubicBezTo>
                <a:cubicBezTo>
                  <a:pt x="1980915" y="964367"/>
                  <a:pt x="2086532" y="942932"/>
                  <a:pt x="1905000" y="939802"/>
                </a:cubicBezTo>
                <a:lnTo>
                  <a:pt x="772886" y="928917"/>
                </a:lnTo>
                <a:cubicBezTo>
                  <a:pt x="754743" y="925288"/>
                  <a:pt x="736949" y="918658"/>
                  <a:pt x="718457" y="918031"/>
                </a:cubicBezTo>
                <a:cubicBezTo>
                  <a:pt x="522593" y="911391"/>
                  <a:pt x="326089" y="921360"/>
                  <a:pt x="130629" y="907145"/>
                </a:cubicBezTo>
                <a:cubicBezTo>
                  <a:pt x="119185" y="906313"/>
                  <a:pt x="122895" y="885521"/>
                  <a:pt x="119743" y="874488"/>
                </a:cubicBezTo>
                <a:cubicBezTo>
                  <a:pt x="115633" y="860103"/>
                  <a:pt x="112967" y="845330"/>
                  <a:pt x="108857" y="830945"/>
                </a:cubicBezTo>
                <a:cubicBezTo>
                  <a:pt x="105705" y="819912"/>
                  <a:pt x="101124" y="809321"/>
                  <a:pt x="97972" y="798288"/>
                </a:cubicBezTo>
                <a:cubicBezTo>
                  <a:pt x="93862" y="783903"/>
                  <a:pt x="92980" y="768496"/>
                  <a:pt x="87086" y="754745"/>
                </a:cubicBezTo>
                <a:cubicBezTo>
                  <a:pt x="81932" y="742720"/>
                  <a:pt x="72571" y="732974"/>
                  <a:pt x="65314" y="722088"/>
                </a:cubicBezTo>
                <a:cubicBezTo>
                  <a:pt x="61686" y="671288"/>
                  <a:pt x="60053" y="620306"/>
                  <a:pt x="54429" y="569688"/>
                </a:cubicBezTo>
                <a:cubicBezTo>
                  <a:pt x="52777" y="554818"/>
                  <a:pt x="46789" y="540750"/>
                  <a:pt x="43543" y="526145"/>
                </a:cubicBezTo>
                <a:cubicBezTo>
                  <a:pt x="39529" y="508084"/>
                  <a:pt x="36286" y="489860"/>
                  <a:pt x="32657" y="471717"/>
                </a:cubicBezTo>
                <a:cubicBezTo>
                  <a:pt x="29029" y="435431"/>
                  <a:pt x="26591" y="399007"/>
                  <a:pt x="21772" y="362860"/>
                </a:cubicBezTo>
                <a:cubicBezTo>
                  <a:pt x="17824" y="333247"/>
                  <a:pt x="7391" y="294452"/>
                  <a:pt x="0" y="264888"/>
                </a:cubicBezTo>
                <a:cubicBezTo>
                  <a:pt x="3629" y="206831"/>
                  <a:pt x="2041" y="148211"/>
                  <a:pt x="10886" y="90717"/>
                </a:cubicBezTo>
                <a:cubicBezTo>
                  <a:pt x="12631" y="79376"/>
                  <a:pt x="16640" y="113111"/>
                  <a:pt x="21772" y="123374"/>
                </a:cubicBezTo>
                <a:cubicBezTo>
                  <a:pt x="27445" y="134721"/>
                  <a:pt x="71973" y="196051"/>
                  <a:pt x="76200" y="199574"/>
                </a:cubicBezTo>
                <a:cubicBezTo>
                  <a:pt x="85015" y="206920"/>
                  <a:pt x="98594" y="205328"/>
                  <a:pt x="108857" y="210460"/>
                </a:cubicBezTo>
                <a:cubicBezTo>
                  <a:pt x="120559" y="216311"/>
                  <a:pt x="129559" y="226918"/>
                  <a:pt x="141514" y="232231"/>
                </a:cubicBezTo>
                <a:cubicBezTo>
                  <a:pt x="162485" y="241551"/>
                  <a:pt x="206829" y="254002"/>
                  <a:pt x="206829" y="254002"/>
                </a:cubicBezTo>
                <a:cubicBezTo>
                  <a:pt x="221343" y="250374"/>
                  <a:pt x="236991" y="249808"/>
                  <a:pt x="250372" y="243117"/>
                </a:cubicBezTo>
                <a:cubicBezTo>
                  <a:pt x="259552" y="238527"/>
                  <a:pt x="264129" y="227756"/>
                  <a:pt x="272143" y="221345"/>
                </a:cubicBezTo>
                <a:cubicBezTo>
                  <a:pt x="282359" y="213172"/>
                  <a:pt x="293914" y="206831"/>
                  <a:pt x="304800" y="199574"/>
                </a:cubicBezTo>
                <a:cubicBezTo>
                  <a:pt x="308429" y="188688"/>
                  <a:pt x="305423" y="172049"/>
                  <a:pt x="315686" y="166917"/>
                </a:cubicBezTo>
                <a:cubicBezTo>
                  <a:pt x="325949" y="161785"/>
                  <a:pt x="339006" y="171133"/>
                  <a:pt x="348343" y="177802"/>
                </a:cubicBezTo>
                <a:cubicBezTo>
                  <a:pt x="392771" y="209536"/>
                  <a:pt x="380139" y="223382"/>
                  <a:pt x="424543" y="243117"/>
                </a:cubicBezTo>
                <a:cubicBezTo>
                  <a:pt x="445514" y="252438"/>
                  <a:pt x="489857" y="264888"/>
                  <a:pt x="489857" y="264888"/>
                </a:cubicBezTo>
                <a:cubicBezTo>
                  <a:pt x="511629" y="261259"/>
                  <a:pt x="533626" y="258790"/>
                  <a:pt x="555172" y="254002"/>
                </a:cubicBezTo>
                <a:cubicBezTo>
                  <a:pt x="566373" y="251513"/>
                  <a:pt x="579715" y="251231"/>
                  <a:pt x="587829" y="243117"/>
                </a:cubicBezTo>
                <a:cubicBezTo>
                  <a:pt x="595943" y="235003"/>
                  <a:pt x="592811" y="220299"/>
                  <a:pt x="598714" y="210460"/>
                </a:cubicBezTo>
                <a:cubicBezTo>
                  <a:pt x="603994" y="201659"/>
                  <a:pt x="613229" y="195945"/>
                  <a:pt x="620486" y="188688"/>
                </a:cubicBezTo>
                <a:cubicBezTo>
                  <a:pt x="631372" y="195945"/>
                  <a:pt x="641441" y="204609"/>
                  <a:pt x="653143" y="210460"/>
                </a:cubicBezTo>
                <a:cubicBezTo>
                  <a:pt x="663406" y="215592"/>
                  <a:pt x="675961" y="215442"/>
                  <a:pt x="685800" y="221345"/>
                </a:cubicBezTo>
                <a:cubicBezTo>
                  <a:pt x="694601" y="226625"/>
                  <a:pt x="700315" y="235860"/>
                  <a:pt x="707572" y="243117"/>
                </a:cubicBezTo>
                <a:cubicBezTo>
                  <a:pt x="729343" y="228603"/>
                  <a:pt x="758372" y="221345"/>
                  <a:pt x="772886" y="199574"/>
                </a:cubicBezTo>
                <a:cubicBezTo>
                  <a:pt x="800350" y="158377"/>
                  <a:pt x="785406" y="176168"/>
                  <a:pt x="816429" y="145145"/>
                </a:cubicBezTo>
                <a:cubicBezTo>
                  <a:pt x="847262" y="52639"/>
                  <a:pt x="804260" y="165424"/>
                  <a:pt x="849086" y="90717"/>
                </a:cubicBezTo>
                <a:cubicBezTo>
                  <a:pt x="854990" y="80878"/>
                  <a:pt x="859972" y="58060"/>
                  <a:pt x="859972" y="58060"/>
                </a:cubicBezTo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7162800" y="25146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8077200" y="1524000"/>
            <a:ext cx="76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7086600" y="25146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>
          <a:xfrm>
            <a:off x="7935686" y="3505200"/>
            <a:ext cx="261257" cy="295983"/>
          </a:xfrm>
          <a:custGeom>
            <a:avLst/>
            <a:gdLst>
              <a:gd name="connsiteX0" fmla="*/ 108857 w 261257"/>
              <a:gd name="connsiteY0" fmla="*/ 32657 h 295983"/>
              <a:gd name="connsiteX1" fmla="*/ 76200 w 261257"/>
              <a:gd name="connsiteY1" fmla="*/ 43543 h 295983"/>
              <a:gd name="connsiteX2" fmla="*/ 21771 w 261257"/>
              <a:gd name="connsiteY2" fmla="*/ 87086 h 295983"/>
              <a:gd name="connsiteX3" fmla="*/ 0 w 261257"/>
              <a:gd name="connsiteY3" fmla="*/ 119743 h 295983"/>
              <a:gd name="connsiteX4" fmla="*/ 10885 w 261257"/>
              <a:gd name="connsiteY4" fmla="*/ 152400 h 295983"/>
              <a:gd name="connsiteX5" fmla="*/ 21771 w 261257"/>
              <a:gd name="connsiteY5" fmla="*/ 195943 h 295983"/>
              <a:gd name="connsiteX6" fmla="*/ 43543 w 261257"/>
              <a:gd name="connsiteY6" fmla="*/ 228600 h 295983"/>
              <a:gd name="connsiteX7" fmla="*/ 54428 w 261257"/>
              <a:gd name="connsiteY7" fmla="*/ 261257 h 295983"/>
              <a:gd name="connsiteX8" fmla="*/ 141514 w 261257"/>
              <a:gd name="connsiteY8" fmla="*/ 272143 h 295983"/>
              <a:gd name="connsiteX9" fmla="*/ 206828 w 261257"/>
              <a:gd name="connsiteY9" fmla="*/ 239486 h 295983"/>
              <a:gd name="connsiteX10" fmla="*/ 228600 w 261257"/>
              <a:gd name="connsiteY10" fmla="*/ 217714 h 295983"/>
              <a:gd name="connsiteX11" fmla="*/ 250371 w 261257"/>
              <a:gd name="connsiteY11" fmla="*/ 141514 h 295983"/>
              <a:gd name="connsiteX12" fmla="*/ 261257 w 261257"/>
              <a:gd name="connsiteY12" fmla="*/ 108857 h 295983"/>
              <a:gd name="connsiteX13" fmla="*/ 250371 w 261257"/>
              <a:gd name="connsiteY13" fmla="*/ 76200 h 295983"/>
              <a:gd name="connsiteX14" fmla="*/ 228600 w 261257"/>
              <a:gd name="connsiteY14" fmla="*/ 43543 h 295983"/>
              <a:gd name="connsiteX15" fmla="*/ 217714 w 261257"/>
              <a:gd name="connsiteY15" fmla="*/ 0 h 29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1257" h="295983">
                <a:moveTo>
                  <a:pt x="108857" y="32657"/>
                </a:moveTo>
                <a:cubicBezTo>
                  <a:pt x="97971" y="36286"/>
                  <a:pt x="86463" y="38411"/>
                  <a:pt x="76200" y="43543"/>
                </a:cubicBezTo>
                <a:cubicBezTo>
                  <a:pt x="57339" y="52973"/>
                  <a:pt x="35271" y="70210"/>
                  <a:pt x="21771" y="87086"/>
                </a:cubicBezTo>
                <a:cubicBezTo>
                  <a:pt x="13598" y="97302"/>
                  <a:pt x="7257" y="108857"/>
                  <a:pt x="0" y="119743"/>
                </a:cubicBezTo>
                <a:cubicBezTo>
                  <a:pt x="3628" y="130629"/>
                  <a:pt x="7733" y="141367"/>
                  <a:pt x="10885" y="152400"/>
                </a:cubicBezTo>
                <a:cubicBezTo>
                  <a:pt x="14995" y="166785"/>
                  <a:pt x="15877" y="182192"/>
                  <a:pt x="21771" y="195943"/>
                </a:cubicBezTo>
                <a:cubicBezTo>
                  <a:pt x="26925" y="207968"/>
                  <a:pt x="36286" y="217714"/>
                  <a:pt x="43543" y="228600"/>
                </a:cubicBezTo>
                <a:cubicBezTo>
                  <a:pt x="47171" y="239486"/>
                  <a:pt x="47260" y="252297"/>
                  <a:pt x="54428" y="261257"/>
                </a:cubicBezTo>
                <a:cubicBezTo>
                  <a:pt x="82208" y="295983"/>
                  <a:pt x="102925" y="281790"/>
                  <a:pt x="141514" y="272143"/>
                </a:cubicBezTo>
                <a:cubicBezTo>
                  <a:pt x="170779" y="264827"/>
                  <a:pt x="182642" y="258835"/>
                  <a:pt x="206828" y="239486"/>
                </a:cubicBezTo>
                <a:cubicBezTo>
                  <a:pt x="214842" y="233075"/>
                  <a:pt x="221343" y="224971"/>
                  <a:pt x="228600" y="217714"/>
                </a:cubicBezTo>
                <a:cubicBezTo>
                  <a:pt x="254705" y="139394"/>
                  <a:pt x="223025" y="237221"/>
                  <a:pt x="250371" y="141514"/>
                </a:cubicBezTo>
                <a:cubicBezTo>
                  <a:pt x="253523" y="130481"/>
                  <a:pt x="257628" y="119743"/>
                  <a:pt x="261257" y="108857"/>
                </a:cubicBezTo>
                <a:cubicBezTo>
                  <a:pt x="257628" y="97971"/>
                  <a:pt x="255503" y="86463"/>
                  <a:pt x="250371" y="76200"/>
                </a:cubicBezTo>
                <a:cubicBezTo>
                  <a:pt x="244520" y="64498"/>
                  <a:pt x="234451" y="55245"/>
                  <a:pt x="228600" y="43543"/>
                </a:cubicBezTo>
                <a:cubicBezTo>
                  <a:pt x="216566" y="19476"/>
                  <a:pt x="217714" y="18555"/>
                  <a:pt x="217714" y="0"/>
                </a:cubicBezTo>
              </a:path>
            </a:pathLst>
          </a:cu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8077200" y="2155371"/>
            <a:ext cx="65314" cy="14328"/>
          </a:xfrm>
          <a:custGeom>
            <a:avLst/>
            <a:gdLst>
              <a:gd name="connsiteX0" fmla="*/ 65314 w 65314"/>
              <a:gd name="connsiteY0" fmla="*/ 0 h 14328"/>
              <a:gd name="connsiteX1" fmla="*/ 0 w 65314"/>
              <a:gd name="connsiteY1" fmla="*/ 10886 h 1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314" h="14328">
                <a:moveTo>
                  <a:pt x="65314" y="0"/>
                </a:moveTo>
                <a:cubicBezTo>
                  <a:pt x="22330" y="14328"/>
                  <a:pt x="44132" y="10886"/>
                  <a:pt x="0" y="10886"/>
                </a:cubicBezTo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8153400" y="2286000"/>
            <a:ext cx="2" cy="1262745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7696200" y="4343400"/>
            <a:ext cx="4572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239000" y="4343400"/>
            <a:ext cx="4572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900663" y="4131240"/>
            <a:ext cx="327451" cy="331903"/>
          </a:xfrm>
          <a:custGeom>
            <a:avLst/>
            <a:gdLst>
              <a:gd name="connsiteX0" fmla="*/ 327451 w 327451"/>
              <a:gd name="connsiteY0" fmla="*/ 331903 h 331903"/>
              <a:gd name="connsiteX1" fmla="*/ 283908 w 327451"/>
              <a:gd name="connsiteY1" fmla="*/ 266589 h 331903"/>
              <a:gd name="connsiteX2" fmla="*/ 262137 w 327451"/>
              <a:gd name="connsiteY2" fmla="*/ 233931 h 331903"/>
              <a:gd name="connsiteX3" fmla="*/ 251251 w 327451"/>
              <a:gd name="connsiteY3" fmla="*/ 201274 h 331903"/>
              <a:gd name="connsiteX4" fmla="*/ 196823 w 327451"/>
              <a:gd name="connsiteY4" fmla="*/ 125074 h 331903"/>
              <a:gd name="connsiteX5" fmla="*/ 175051 w 327451"/>
              <a:gd name="connsiteY5" fmla="*/ 103303 h 331903"/>
              <a:gd name="connsiteX6" fmla="*/ 153280 w 327451"/>
              <a:gd name="connsiteY6" fmla="*/ 70646 h 331903"/>
              <a:gd name="connsiteX7" fmla="*/ 98851 w 327451"/>
              <a:gd name="connsiteY7" fmla="*/ 16217 h 331903"/>
              <a:gd name="connsiteX8" fmla="*/ 880 w 327451"/>
              <a:gd name="connsiteY8" fmla="*/ 59760 h 331903"/>
              <a:gd name="connsiteX9" fmla="*/ 880 w 327451"/>
              <a:gd name="connsiteY9" fmla="*/ 70646 h 331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451" h="331903">
                <a:moveTo>
                  <a:pt x="327451" y="331903"/>
                </a:moveTo>
                <a:lnTo>
                  <a:pt x="283908" y="266589"/>
                </a:lnTo>
                <a:cubicBezTo>
                  <a:pt x="276651" y="255703"/>
                  <a:pt x="266274" y="246343"/>
                  <a:pt x="262137" y="233931"/>
                </a:cubicBezTo>
                <a:cubicBezTo>
                  <a:pt x="258508" y="223045"/>
                  <a:pt x="256383" y="211537"/>
                  <a:pt x="251251" y="201274"/>
                </a:cubicBezTo>
                <a:cubicBezTo>
                  <a:pt x="244181" y="187134"/>
                  <a:pt x="202987" y="132471"/>
                  <a:pt x="196823" y="125074"/>
                </a:cubicBezTo>
                <a:cubicBezTo>
                  <a:pt x="190253" y="117190"/>
                  <a:pt x="181462" y="111317"/>
                  <a:pt x="175051" y="103303"/>
                </a:cubicBezTo>
                <a:cubicBezTo>
                  <a:pt x="166878" y="93087"/>
                  <a:pt x="161895" y="80492"/>
                  <a:pt x="153280" y="70646"/>
                </a:cubicBezTo>
                <a:cubicBezTo>
                  <a:pt x="136384" y="51336"/>
                  <a:pt x="98851" y="16217"/>
                  <a:pt x="98851" y="16217"/>
                </a:cubicBezTo>
                <a:cubicBezTo>
                  <a:pt x="13629" y="26870"/>
                  <a:pt x="15820" y="0"/>
                  <a:pt x="880" y="59760"/>
                </a:cubicBezTo>
                <a:cubicBezTo>
                  <a:pt x="0" y="63280"/>
                  <a:pt x="880" y="67017"/>
                  <a:pt x="880" y="7064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649214" y="4093029"/>
            <a:ext cx="493300" cy="315685"/>
          </a:xfrm>
          <a:custGeom>
            <a:avLst/>
            <a:gdLst>
              <a:gd name="connsiteX0" fmla="*/ 493300 w 493300"/>
              <a:gd name="connsiteY0" fmla="*/ 315685 h 315685"/>
              <a:gd name="connsiteX1" fmla="*/ 460643 w 493300"/>
              <a:gd name="connsiteY1" fmla="*/ 304800 h 315685"/>
              <a:gd name="connsiteX2" fmla="*/ 395329 w 493300"/>
              <a:gd name="connsiteY2" fmla="*/ 272142 h 315685"/>
              <a:gd name="connsiteX3" fmla="*/ 340900 w 493300"/>
              <a:gd name="connsiteY3" fmla="*/ 228600 h 315685"/>
              <a:gd name="connsiteX4" fmla="*/ 319129 w 493300"/>
              <a:gd name="connsiteY4" fmla="*/ 206828 h 315685"/>
              <a:gd name="connsiteX5" fmla="*/ 286472 w 493300"/>
              <a:gd name="connsiteY5" fmla="*/ 195942 h 315685"/>
              <a:gd name="connsiteX6" fmla="*/ 232043 w 493300"/>
              <a:gd name="connsiteY6" fmla="*/ 141514 h 315685"/>
              <a:gd name="connsiteX7" fmla="*/ 210272 w 493300"/>
              <a:gd name="connsiteY7" fmla="*/ 119742 h 315685"/>
              <a:gd name="connsiteX8" fmla="*/ 177615 w 493300"/>
              <a:gd name="connsiteY8" fmla="*/ 97971 h 315685"/>
              <a:gd name="connsiteX9" fmla="*/ 134072 w 493300"/>
              <a:gd name="connsiteY9" fmla="*/ 54428 h 315685"/>
              <a:gd name="connsiteX10" fmla="*/ 112300 w 493300"/>
              <a:gd name="connsiteY10" fmla="*/ 32657 h 315685"/>
              <a:gd name="connsiteX11" fmla="*/ 46986 w 493300"/>
              <a:gd name="connsiteY11" fmla="*/ 0 h 315685"/>
              <a:gd name="connsiteX12" fmla="*/ 14329 w 493300"/>
              <a:gd name="connsiteY12" fmla="*/ 10885 h 315685"/>
              <a:gd name="connsiteX13" fmla="*/ 3443 w 493300"/>
              <a:gd name="connsiteY13" fmla="*/ 76200 h 31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3300" h="315685">
                <a:moveTo>
                  <a:pt x="493300" y="315685"/>
                </a:moveTo>
                <a:cubicBezTo>
                  <a:pt x="482414" y="312057"/>
                  <a:pt x="470906" y="309932"/>
                  <a:pt x="460643" y="304800"/>
                </a:cubicBezTo>
                <a:cubicBezTo>
                  <a:pt x="376227" y="262592"/>
                  <a:pt x="477420" y="299506"/>
                  <a:pt x="395329" y="272142"/>
                </a:cubicBezTo>
                <a:cubicBezTo>
                  <a:pt x="342751" y="219567"/>
                  <a:pt x="409573" y="283539"/>
                  <a:pt x="340900" y="228600"/>
                </a:cubicBezTo>
                <a:cubicBezTo>
                  <a:pt x="332886" y="222189"/>
                  <a:pt x="327930" y="212109"/>
                  <a:pt x="319129" y="206828"/>
                </a:cubicBezTo>
                <a:cubicBezTo>
                  <a:pt x="309290" y="200924"/>
                  <a:pt x="297358" y="199571"/>
                  <a:pt x="286472" y="195942"/>
                </a:cubicBezTo>
                <a:lnTo>
                  <a:pt x="232043" y="141514"/>
                </a:lnTo>
                <a:cubicBezTo>
                  <a:pt x="224786" y="134257"/>
                  <a:pt x="218812" y="125435"/>
                  <a:pt x="210272" y="119742"/>
                </a:cubicBezTo>
                <a:cubicBezTo>
                  <a:pt x="199386" y="112485"/>
                  <a:pt x="187548" y="106485"/>
                  <a:pt x="177615" y="97971"/>
                </a:cubicBezTo>
                <a:cubicBezTo>
                  <a:pt x="162030" y="84613"/>
                  <a:pt x="148586" y="68942"/>
                  <a:pt x="134072" y="54428"/>
                </a:cubicBezTo>
                <a:cubicBezTo>
                  <a:pt x="126815" y="47171"/>
                  <a:pt x="122036" y="35903"/>
                  <a:pt x="112300" y="32657"/>
                </a:cubicBezTo>
                <a:cubicBezTo>
                  <a:pt x="67232" y="17634"/>
                  <a:pt x="89190" y="28136"/>
                  <a:pt x="46986" y="0"/>
                </a:cubicBezTo>
                <a:cubicBezTo>
                  <a:pt x="36100" y="3628"/>
                  <a:pt x="22443" y="2771"/>
                  <a:pt x="14329" y="10885"/>
                </a:cubicBezTo>
                <a:cubicBezTo>
                  <a:pt x="0" y="25213"/>
                  <a:pt x="3443" y="59254"/>
                  <a:pt x="3443" y="7620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208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How Transition Lenses work.  (Photochromatic sunglasses.)</vt:lpstr>
      <vt:lpstr>Have you ever wondered “How do glasses change into sunglasses outside?”</vt:lpstr>
      <vt:lpstr>Breaf History.</vt:lpstr>
      <vt:lpstr>= photochromatic molocules opened or closed</vt:lpstr>
      <vt:lpstr>Flaws.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Transition Lenses work.  (Photochromatic sunglasses.)</dc:title>
  <dc:creator>Jonathan</dc:creator>
  <cp:lastModifiedBy>David Kayne</cp:lastModifiedBy>
  <cp:revision>23</cp:revision>
  <dcterms:created xsi:type="dcterms:W3CDTF">2010-08-21T20:06:16Z</dcterms:created>
  <dcterms:modified xsi:type="dcterms:W3CDTF">2010-08-22T17:30:44Z</dcterms:modified>
</cp:coreProperties>
</file>