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DB01474-4BC8-4300-8B95-26658237750C}" type="datetimeFigureOut">
              <a:rPr lang="en-US" smtClean="0"/>
              <a:t>10/9/2011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B6A30BF-47C5-417F-89EE-C29EDA3B6BF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01474-4BC8-4300-8B95-26658237750C}"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01474-4BC8-4300-8B95-26658237750C}"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01474-4BC8-4300-8B95-26658237750C}"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B01474-4BC8-4300-8B95-26658237750C}"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B6A30BF-47C5-417F-89EE-C29EDA3B6BF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B01474-4BC8-4300-8B95-26658237750C}" type="datetimeFigureOut">
              <a:rPr lang="en-US" smtClean="0"/>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B01474-4BC8-4300-8B95-26658237750C}" type="datetimeFigureOut">
              <a:rPr lang="en-US" smtClean="0"/>
              <a:t>10/9/2011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B01474-4BC8-4300-8B95-26658237750C}" type="datetimeFigureOut">
              <a:rPr lang="en-US" smtClean="0"/>
              <a:t>10/9/2011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01474-4BC8-4300-8B95-26658237750C}" type="datetimeFigureOut">
              <a:rPr lang="en-US" smtClean="0"/>
              <a:t>10/9/2011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B01474-4BC8-4300-8B95-26658237750C}" type="datetimeFigureOut">
              <a:rPr lang="en-US" smtClean="0"/>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B01474-4BC8-4300-8B95-26658237750C}" type="datetimeFigureOut">
              <a:rPr lang="en-US" smtClean="0"/>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A30BF-47C5-417F-89EE-C29EDA3B6B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B01474-4BC8-4300-8B95-26658237750C}" type="datetimeFigureOut">
              <a:rPr lang="en-US" smtClean="0"/>
              <a:t>10/9/2011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B6A30BF-47C5-417F-89EE-C29EDA3B6BF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pa.gov/iaq/is-imprv.html" TargetMode="External"/><Relationship Id="rId2" Type="http://schemas.openxmlformats.org/officeDocument/2006/relationships/hyperlink" Target="http://www.ext.colostate.edu/pubs/consumer/0993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 Quality</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Jonathan Kayne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4800"/>
            <a:ext cx="3007858" cy="200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31484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6"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par>
                          <p:cTn id="42" fill="hold">
                            <p:stCondLst>
                              <p:cond delay="2500"/>
                            </p:stCondLst>
                            <p:childTnLst>
                              <p:par>
                                <p:cTn id="43" presetID="53" presetClass="entr" presetSubtype="16" fill="hold" nodeType="afterEffect">
                                  <p:stCondLst>
                                    <p:cond delay="0"/>
                                  </p:stCondLst>
                                  <p:childTnLst>
                                    <p:set>
                                      <p:cBhvr>
                                        <p:cTn id="44" dur="1" fill="hold">
                                          <p:stCondLst>
                                            <p:cond delay="0"/>
                                          </p:stCondLst>
                                        </p:cTn>
                                        <p:tgtEl>
                                          <p:spTgt spid="1026"/>
                                        </p:tgtEl>
                                        <p:attrNameLst>
                                          <p:attrName>style.visibility</p:attrName>
                                        </p:attrNameLst>
                                      </p:cBhvr>
                                      <p:to>
                                        <p:strVal val="visible"/>
                                      </p:to>
                                    </p:set>
                                    <p:anim calcmode="lin" valueType="num">
                                      <p:cBhvr>
                                        <p:cTn id="45" dur="500" fill="hold"/>
                                        <p:tgtEl>
                                          <p:spTgt spid="1026"/>
                                        </p:tgtEl>
                                        <p:attrNameLst>
                                          <p:attrName>ppt_w</p:attrName>
                                        </p:attrNameLst>
                                      </p:cBhvr>
                                      <p:tavLst>
                                        <p:tav tm="0">
                                          <p:val>
                                            <p:fltVal val="0"/>
                                          </p:val>
                                        </p:tav>
                                        <p:tav tm="100000">
                                          <p:val>
                                            <p:strVal val="#ppt_w"/>
                                          </p:val>
                                        </p:tav>
                                      </p:tavLst>
                                    </p:anim>
                                    <p:anim calcmode="lin" valueType="num">
                                      <p:cBhvr>
                                        <p:cTn id="46" dur="500" fill="hold"/>
                                        <p:tgtEl>
                                          <p:spTgt spid="1026"/>
                                        </p:tgtEl>
                                        <p:attrNameLst>
                                          <p:attrName>ppt_h</p:attrName>
                                        </p:attrNameLst>
                                      </p:cBhvr>
                                      <p:tavLst>
                                        <p:tav tm="0">
                                          <p:val>
                                            <p:fltVal val="0"/>
                                          </p:val>
                                        </p:tav>
                                        <p:tav tm="100000">
                                          <p:val>
                                            <p:strVal val="#ppt_h"/>
                                          </p:val>
                                        </p:tav>
                                      </p:tavLst>
                                    </p:anim>
                                    <p:animEffect transition="in" filter="fade">
                                      <p:cBhvr>
                                        <p:cTn id="4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air quality?</a:t>
            </a:r>
            <a:endParaRPr lang="en-US" dirty="0"/>
          </a:p>
        </p:txBody>
      </p:sp>
      <p:sp>
        <p:nvSpPr>
          <p:cNvPr id="3" name="Content Placeholder 2"/>
          <p:cNvSpPr>
            <a:spLocks noGrp="1"/>
          </p:cNvSpPr>
          <p:nvPr>
            <p:ph idx="1"/>
          </p:nvPr>
        </p:nvSpPr>
        <p:spPr/>
        <p:txBody>
          <a:bodyPr/>
          <a:lstStyle/>
          <a:p>
            <a:r>
              <a:rPr lang="en-US" dirty="0" smtClean="0"/>
              <a:t>Air quality is how healthy the air is to breath. This is mainly caused by pollution, which can also affect the Ozone layer, the layer in the Stratosphere that protects us from Ultraviolet (UV) radiation.</a:t>
            </a:r>
            <a:endParaRPr lang="en-US" dirty="0"/>
          </a:p>
        </p:txBody>
      </p:sp>
    </p:spTree>
    <p:extLst>
      <p:ext uri="{BB962C8B-B14F-4D97-AF65-F5344CB8AC3E}">
        <p14:creationId xmlns:p14="http://schemas.microsoft.com/office/powerpoint/2010/main" val="6404453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31" presetClass="entr" presetSubtype="0" fill="hold" nodeType="afterEffect">
                                  <p:stCondLst>
                                    <p:cond delay="0"/>
                                  </p:stCondLst>
                                  <p:iterate type="wd">
                                    <p:tmPct val="5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bad air quality?</a:t>
            </a:r>
            <a:endParaRPr lang="en-US" dirty="0"/>
          </a:p>
        </p:txBody>
      </p:sp>
      <p:sp>
        <p:nvSpPr>
          <p:cNvPr id="3" name="Content Placeholder 2"/>
          <p:cNvSpPr>
            <a:spLocks noGrp="1"/>
          </p:cNvSpPr>
          <p:nvPr>
            <p:ph idx="1"/>
          </p:nvPr>
        </p:nvSpPr>
        <p:spPr/>
        <p:txBody>
          <a:bodyPr/>
          <a:lstStyle/>
          <a:p>
            <a:pPr marL="0" indent="0">
              <a:buNone/>
            </a:pPr>
            <a:r>
              <a:rPr lang="en-US" dirty="0" smtClean="0"/>
              <a:t>Bad air quality is mainly by pollution such as:</a:t>
            </a:r>
          </a:p>
          <a:p>
            <a:r>
              <a:rPr lang="en-US" dirty="0" smtClean="0"/>
              <a:t>Oil, Kerosene, Gas, Coal, and Wood.</a:t>
            </a:r>
          </a:p>
          <a:p>
            <a:r>
              <a:rPr lang="en-US" dirty="0" smtClean="0"/>
              <a:t>Tobacco products</a:t>
            </a:r>
          </a:p>
          <a:p>
            <a:r>
              <a:rPr lang="en-US" dirty="0" smtClean="0"/>
              <a:t>Pesticides </a:t>
            </a:r>
          </a:p>
          <a:p>
            <a:endParaRPr lang="en-US" dirty="0"/>
          </a:p>
        </p:txBody>
      </p:sp>
    </p:spTree>
    <p:extLst>
      <p:ext uri="{BB962C8B-B14F-4D97-AF65-F5344CB8AC3E}">
        <p14:creationId xmlns:p14="http://schemas.microsoft.com/office/powerpoint/2010/main" val="26359499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25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4450"/>
                            </p:stCondLst>
                            <p:childTnLst>
                              <p:par>
                                <p:cTn id="21" presetID="41" presetClass="entr" presetSubtype="0" fill="hold"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5650"/>
                            </p:stCondLst>
                            <p:childTnLst>
                              <p:par>
                                <p:cTn id="29" presetID="41" presetClass="entr" presetSubtype="0" fill="hold"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Affects on the environment</a:t>
            </a:r>
            <a:endParaRPr lang="en-US" dirty="0"/>
          </a:p>
        </p:txBody>
      </p:sp>
      <p:sp>
        <p:nvSpPr>
          <p:cNvPr id="3" name="Content Placeholder 2"/>
          <p:cNvSpPr>
            <a:spLocks noGrp="1"/>
          </p:cNvSpPr>
          <p:nvPr>
            <p:ph idx="1"/>
          </p:nvPr>
        </p:nvSpPr>
        <p:spPr/>
        <p:txBody>
          <a:bodyPr/>
          <a:lstStyle/>
          <a:p>
            <a:pPr marL="0" indent="0">
              <a:buNone/>
            </a:pPr>
            <a:r>
              <a:rPr lang="en-US" dirty="0" smtClean="0"/>
              <a:t>Pollution has caused negative affects on the environment such as:</a:t>
            </a:r>
          </a:p>
          <a:p>
            <a:r>
              <a:rPr lang="en-US" dirty="0" smtClean="0"/>
              <a:t>Unhealthy air.</a:t>
            </a:r>
          </a:p>
          <a:p>
            <a:r>
              <a:rPr lang="en-US" dirty="0" smtClean="0"/>
              <a:t>Global warming.</a:t>
            </a:r>
          </a:p>
          <a:p>
            <a:r>
              <a:rPr lang="en-US" dirty="0" smtClean="0"/>
              <a:t>Ozone depletion.</a:t>
            </a:r>
          </a:p>
          <a:p>
            <a:pPr marL="0" indent="0">
              <a:buNone/>
            </a:pPr>
            <a:endParaRPr lang="en-US" dirty="0"/>
          </a:p>
        </p:txBody>
      </p:sp>
    </p:spTree>
    <p:extLst>
      <p:ext uri="{BB962C8B-B14F-4D97-AF65-F5344CB8AC3E}">
        <p14:creationId xmlns:p14="http://schemas.microsoft.com/office/powerpoint/2010/main" val="422122869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wd">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500"/>
                            </p:stCondLst>
                            <p:childTnLst>
                              <p:par>
                                <p:cTn id="13" presetID="26"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4500"/>
                            </p:stCondLst>
                            <p:childTnLst>
                              <p:par>
                                <p:cTn id="30" presetID="15" presetClass="entr" presetSubtype="0" fill="hold"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prevent </a:t>
            </a:r>
            <a:r>
              <a:rPr lang="en-US" dirty="0" smtClean="0"/>
              <a:t>it!</a:t>
            </a:r>
            <a:endParaRPr lang="en-US" dirty="0"/>
          </a:p>
        </p:txBody>
      </p:sp>
      <p:sp>
        <p:nvSpPr>
          <p:cNvPr id="3" name="Content Placeholder 2"/>
          <p:cNvSpPr>
            <a:spLocks noGrp="1"/>
          </p:cNvSpPr>
          <p:nvPr>
            <p:ph idx="1"/>
          </p:nvPr>
        </p:nvSpPr>
        <p:spPr/>
        <p:txBody>
          <a:bodyPr/>
          <a:lstStyle/>
          <a:p>
            <a:pPr marL="0" indent="0">
              <a:buNone/>
            </a:pPr>
            <a:r>
              <a:rPr lang="en-US" dirty="0" smtClean="0"/>
              <a:t>You can reduce air pollution by:</a:t>
            </a:r>
          </a:p>
          <a:p>
            <a:r>
              <a:rPr lang="en-US" dirty="0" smtClean="0"/>
              <a:t>Use air-polluting objects less (which is usually cost-efficient)</a:t>
            </a:r>
          </a:p>
          <a:p>
            <a:r>
              <a:rPr lang="en-US" dirty="0" smtClean="0"/>
              <a:t>Keep moisture away from pollutants. Moisture will absorb it and increase the amount of pollution.</a:t>
            </a:r>
          </a:p>
          <a:p>
            <a:r>
              <a:rPr lang="en-US" dirty="0" smtClean="0"/>
              <a:t>Don’t use objects that pollute over time.</a:t>
            </a:r>
            <a:endParaRPr lang="en-US" dirty="0"/>
          </a:p>
        </p:txBody>
      </p:sp>
    </p:spTree>
    <p:extLst>
      <p:ext uri="{BB962C8B-B14F-4D97-AF65-F5344CB8AC3E}">
        <p14:creationId xmlns:p14="http://schemas.microsoft.com/office/powerpoint/2010/main" val="145424438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400"/>
                            </p:stCondLst>
                            <p:childTnLst>
                              <p:par>
                                <p:cTn id="12" presetID="53" presetClass="entr" presetSubtype="16"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par>
                          <p:cTn id="17" fill="hold">
                            <p:stCondLst>
                              <p:cond delay="2900"/>
                            </p:stCondLst>
                            <p:childTnLst>
                              <p:par>
                                <p:cTn id="18" presetID="22" presetClass="entr" presetSubtype="4"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watching!</a:t>
            </a:r>
            <a:endParaRPr lang="en-US" dirty="0"/>
          </a:p>
        </p:txBody>
      </p:sp>
      <p:sp>
        <p:nvSpPr>
          <p:cNvPr id="3" name="Content Placeholder 2"/>
          <p:cNvSpPr>
            <a:spLocks noGrp="1"/>
          </p:cNvSpPr>
          <p:nvPr>
            <p:ph idx="1"/>
          </p:nvPr>
        </p:nvSpPr>
        <p:spPr/>
        <p:txBody>
          <a:bodyPr/>
          <a:lstStyle/>
          <a:p>
            <a:r>
              <a:rPr lang="en-US" dirty="0" smtClean="0"/>
              <a:t>By Jonathan Kayne</a:t>
            </a:r>
          </a:p>
          <a:p>
            <a:r>
              <a:rPr lang="en-US" dirty="0" smtClean="0">
                <a:hlinkClick r:id="rId2"/>
              </a:rPr>
              <a:t>http://www.ext.colostate.edu/pubs/consumer/09938.html</a:t>
            </a:r>
            <a:endParaRPr lang="en-US" dirty="0" smtClean="0"/>
          </a:p>
          <a:p>
            <a:r>
              <a:rPr lang="en-US" dirty="0" smtClean="0">
                <a:hlinkClick r:id="rId3"/>
              </a:rPr>
              <a:t>http://www.epa.gov/iaq/is-imprv.html</a:t>
            </a:r>
            <a:endParaRPr lang="en-US" dirty="0" smtClean="0"/>
          </a:p>
          <a:p>
            <a:r>
              <a:rPr lang="en-US" dirty="0" smtClean="0"/>
              <a:t>My laptop</a:t>
            </a:r>
            <a:r>
              <a:rPr lang="en-US" dirty="0" smtClean="0"/>
              <a:t>!</a:t>
            </a:r>
          </a:p>
          <a:p>
            <a:endParaRPr lang="en-US" dirty="0"/>
          </a:p>
          <a:p>
            <a:endParaRPr lang="en-US" dirty="0" smtClean="0"/>
          </a:p>
          <a:p>
            <a:endParaRPr lang="en-US" dirty="0"/>
          </a:p>
          <a:p>
            <a:r>
              <a:rPr lang="en-US" dirty="0" smtClean="0"/>
              <a:t>© copyright JZKscience Inc.</a:t>
            </a:r>
            <a:endParaRPr lang="en-US" dirty="0"/>
          </a:p>
        </p:txBody>
      </p:sp>
    </p:spTree>
    <p:extLst>
      <p:ext uri="{BB962C8B-B14F-4D97-AF65-F5344CB8AC3E}">
        <p14:creationId xmlns:p14="http://schemas.microsoft.com/office/powerpoint/2010/main" val="19946096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par>
                                <p:cTn id="9" presetID="28"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25" presetID="28"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15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5000" fill="hold"/>
                                        <p:tgtEl>
                                          <p:spTgt spid="3">
                                            <p:txEl>
                                              <p:pRg st="7" end="7"/>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TotalTime>
  <Words>173</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Air Quality</vt:lpstr>
      <vt:lpstr>What is air quality?</vt:lpstr>
      <vt:lpstr>What causes bad air quality?</vt:lpstr>
      <vt:lpstr>Affects on the environment</vt:lpstr>
      <vt:lpstr>How to prevent it!</vt:lpstr>
      <vt:lpstr>Thanks for watching!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Quality</dc:title>
  <dc:creator>Jonathan</dc:creator>
  <cp:lastModifiedBy>Jonathan</cp:lastModifiedBy>
  <cp:revision>13</cp:revision>
  <dcterms:created xsi:type="dcterms:W3CDTF">2011-10-09T02:28:17Z</dcterms:created>
  <dcterms:modified xsi:type="dcterms:W3CDTF">2011-10-09T23:05:52Z</dcterms:modified>
</cp:coreProperties>
</file>