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4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9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4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4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3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0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5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2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3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37A28-68F4-45DA-B9CD-3A0D58BDD33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C9C24-4E08-4869-9212-AE07657F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5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330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05394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 Holes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By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  <a:latin typeface="Forte" pitchFamily="66" charset="0"/>
              </a:rPr>
              <a:t>Jonathan Kayne</a:t>
            </a:r>
            <a:endParaRPr lang="en-US" u="sng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0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Black Hole?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202"/>
            <a:ext cx="9144000" cy="5483797"/>
          </a:xfrm>
        </p:spPr>
      </p:pic>
      <p:sp>
        <p:nvSpPr>
          <p:cNvPr id="5" name="TextBox 4"/>
          <p:cNvSpPr txBox="1"/>
          <p:nvPr/>
        </p:nvSpPr>
        <p:spPr>
          <a:xfrm>
            <a:off x="1524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black hole is a point where a dead star has created a dip in time and space. Black holes are invisible because not even light can escape it.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943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black holes.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599"/>
            <a:ext cx="9144000" cy="5486401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As a star gets old, it starts to expand and explode, turning into a red dwarf. It grows to the size larger than Earth’s orbit.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560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black holes.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599"/>
            <a:ext cx="9144000" cy="5486401"/>
          </a:xfrm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elements go through constant changes. As this happens, it starts to loose them. Eventually, its gravity is at 100%.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90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black holes.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It shrinks to the size of about 1 cm. its size varies from the size of Asheville, to the size of a marble.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972"/>
            <a:ext cx="9144000" cy="5645028"/>
          </a:xfrm>
        </p:spPr>
      </p:pic>
      <p:sp>
        <p:nvSpPr>
          <p:cNvPr id="10" name="TextBox 9"/>
          <p:cNvSpPr txBox="1"/>
          <p:nvPr/>
        </p:nvSpPr>
        <p:spPr>
          <a:xfrm>
            <a:off x="381000" y="1577778"/>
            <a:ext cx="8077200" cy="4518222"/>
          </a:xfrm>
          <a:prstGeom prst="rect">
            <a:avLst/>
          </a:prstGeom>
          <a:noFill/>
        </p:spPr>
        <p:txBody>
          <a:bodyPr wrap="square" rtlCol="0">
            <a:prstTxWarp prst="textFadeDown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It shrinks to the size of about 1 cm. its size varies from the size of Asheville, to the size of a marble.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901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638799"/>
          </a:xfr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1 tea spoon (tsp.) is 15,000 pounds (lbs.)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There is a black hole in the center of the Milky Way Galaxy.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Another black hole has a star called v406c orbiting it.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Black holes are detected by X-Rays from object’s getting sucked into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195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</p:spPr>
      </p:pic>
      <p:sp>
        <p:nvSpPr>
          <p:cNvPr id="5" name="TextBox 4"/>
          <p:cNvSpPr txBox="1"/>
          <p:nvPr/>
        </p:nvSpPr>
        <p:spPr>
          <a:xfrm>
            <a:off x="304800" y="17526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enter a black hole, you would feel a tugging on your body. You would be stretched taller. This is called spaghettification. </a:t>
            </a:r>
          </a:p>
          <a:p>
            <a:pPr algn="ctr"/>
            <a:r>
              <a:rPr lang="en-US" b="1" u="sng" dirty="0" smtClean="0"/>
              <a:t>LOCATIONS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The point where nothing can escape is the </a:t>
            </a:r>
            <a:r>
              <a:rPr lang="en-US" i="1" dirty="0" smtClean="0"/>
              <a:t>event horizon</a:t>
            </a:r>
            <a:r>
              <a:rPr lang="en-US" dirty="0" smtClean="0"/>
              <a:t>. The point where everything is pulled to is the </a:t>
            </a:r>
            <a:r>
              <a:rPr lang="en-US" i="1" dirty="0" smtClean="0"/>
              <a:t>singularity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1" y="4419600"/>
            <a:ext cx="40988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6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Wormholes.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</p:spPr>
      </p:pic>
      <p:sp>
        <p:nvSpPr>
          <p:cNvPr id="5" name="TextBox 4"/>
          <p:cNvSpPr txBox="1"/>
          <p:nvPr/>
        </p:nvSpPr>
        <p:spPr>
          <a:xfrm>
            <a:off x="304800" y="16764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wormhole is when 2 black holes meet at their singularity point. This can be used in the future for teleportation.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008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Jonathan Kayne</a:t>
            </a:r>
          </a:p>
          <a:p>
            <a:r>
              <a:rPr lang="en-US" dirty="0" smtClean="0"/>
              <a:t>Special Thanks to Lyubov Nichols, for teaching the class.</a:t>
            </a:r>
          </a:p>
          <a:p>
            <a:r>
              <a:rPr lang="en-US" dirty="0" smtClean="0"/>
              <a:t>UNCA</a:t>
            </a:r>
          </a:p>
          <a:p>
            <a:r>
              <a:rPr lang="en-US" dirty="0" smtClean="0"/>
              <a:t>Super Saturday- Physics is Phun</a:t>
            </a:r>
            <a:r>
              <a:rPr lang="en-US" dirty="0"/>
              <a:t> </a:t>
            </a:r>
            <a:r>
              <a:rPr lang="en-US" dirty="0" smtClean="0"/>
              <a:t>class.</a:t>
            </a:r>
          </a:p>
          <a:p>
            <a:r>
              <a:rPr lang="en-US" dirty="0" smtClean="0"/>
              <a:t>Mr. Hansen 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Dell™| Latitude E5410 (My AWESOME Laptop)</a:t>
            </a:r>
          </a:p>
          <a:p>
            <a:r>
              <a:rPr lang="en-US" dirty="0" smtClean="0"/>
              <a:t>:-) :) :o) :] :3 :c) :&gt; =] 8) =) :} :^) :D C: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6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335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What Is A Black Hole?</vt:lpstr>
      <vt:lpstr>Creation of black holes.</vt:lpstr>
      <vt:lpstr>Creation of black holes.</vt:lpstr>
      <vt:lpstr>Creation of black holes.</vt:lpstr>
      <vt:lpstr>Did You Know?</vt:lpstr>
      <vt:lpstr>Conditions.</vt:lpstr>
      <vt:lpstr>Wormholes.</vt:lpstr>
      <vt:lpstr>Thanks For Watching!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Holes</dc:title>
  <dc:creator>Jonathan</dc:creator>
  <cp:lastModifiedBy>Jonathan</cp:lastModifiedBy>
  <cp:revision>23</cp:revision>
  <dcterms:created xsi:type="dcterms:W3CDTF">2011-04-02T16:30:32Z</dcterms:created>
  <dcterms:modified xsi:type="dcterms:W3CDTF">2011-04-02T18:51:02Z</dcterms:modified>
</cp:coreProperties>
</file>